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63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58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09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36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18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58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89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41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89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85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38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03310-7681-43F9-A6C5-3936129E772B}" type="datetimeFigureOut">
              <a:rPr lang="fr-FR" smtClean="0"/>
              <a:t>01/06/2014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A1BDA-75D1-4839-B2EA-4F6FDA3954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55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Christiane\AppData\Local\Microsoft\Windows\Temporary Internet Files\Content.IE5\VOBUFRRW\img018 (1)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2365" r="29192" b="57500"/>
          <a:stretch/>
        </p:blipFill>
        <p:spPr bwMode="auto">
          <a:xfrm>
            <a:off x="1422400" y="487680"/>
            <a:ext cx="9448800" cy="591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788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Christiane\AppData\Local\Microsoft\Windows\Temporary Internet Files\Content.IE5\VOBUFRRW\img018 (1)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t="47177" r="14429" b="11465"/>
          <a:stretch/>
        </p:blipFill>
        <p:spPr bwMode="auto">
          <a:xfrm>
            <a:off x="1483360" y="345440"/>
            <a:ext cx="9834880" cy="633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33064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1</cp:revision>
  <dcterms:created xsi:type="dcterms:W3CDTF">2014-06-01T16:28:26Z</dcterms:created>
  <dcterms:modified xsi:type="dcterms:W3CDTF">2014-06-01T16:28:51Z</dcterms:modified>
</cp:coreProperties>
</file>