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44" autoAdjust="0"/>
    <p:restoredTop sz="94660"/>
  </p:normalViewPr>
  <p:slideViewPr>
    <p:cSldViewPr snapToGrid="0">
      <p:cViewPr varScale="1">
        <p:scale>
          <a:sx n="47" d="100"/>
          <a:sy n="47" d="100"/>
        </p:scale>
        <p:origin x="744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5AFD9-6A1B-4445-99FE-C60CBC42BB26}" type="datetimeFigureOut">
              <a:rPr lang="fr-FR" smtClean="0"/>
              <a:t>01/06/2014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1B734-3076-44F8-A644-7F615546545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369191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5AFD9-6A1B-4445-99FE-C60CBC42BB26}" type="datetimeFigureOut">
              <a:rPr lang="fr-FR" smtClean="0"/>
              <a:t>01/06/2014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1B734-3076-44F8-A644-7F615546545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515231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5AFD9-6A1B-4445-99FE-C60CBC42BB26}" type="datetimeFigureOut">
              <a:rPr lang="fr-FR" smtClean="0"/>
              <a:t>01/06/2014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1B734-3076-44F8-A644-7F615546545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593792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5AFD9-6A1B-4445-99FE-C60CBC42BB26}" type="datetimeFigureOut">
              <a:rPr lang="fr-FR" smtClean="0"/>
              <a:t>01/06/2014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1B734-3076-44F8-A644-7F615546545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274051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5AFD9-6A1B-4445-99FE-C60CBC42BB26}" type="datetimeFigureOut">
              <a:rPr lang="fr-FR" smtClean="0"/>
              <a:t>01/06/2014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1B734-3076-44F8-A644-7F615546545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849666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5AFD9-6A1B-4445-99FE-C60CBC42BB26}" type="datetimeFigureOut">
              <a:rPr lang="fr-FR" smtClean="0"/>
              <a:t>01/06/2014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1B734-3076-44F8-A644-7F615546545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69849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5AFD9-6A1B-4445-99FE-C60CBC42BB26}" type="datetimeFigureOut">
              <a:rPr lang="fr-FR" smtClean="0"/>
              <a:t>01/06/2014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1B734-3076-44F8-A644-7F615546545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649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5AFD9-6A1B-4445-99FE-C60CBC42BB26}" type="datetimeFigureOut">
              <a:rPr lang="fr-FR" smtClean="0"/>
              <a:t>01/06/2014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1B734-3076-44F8-A644-7F615546545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031286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5AFD9-6A1B-4445-99FE-C60CBC42BB26}" type="datetimeFigureOut">
              <a:rPr lang="fr-FR" smtClean="0"/>
              <a:t>01/06/2014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1B734-3076-44F8-A644-7F615546545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371430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5AFD9-6A1B-4445-99FE-C60CBC42BB26}" type="datetimeFigureOut">
              <a:rPr lang="fr-FR" smtClean="0"/>
              <a:t>01/06/2014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1B734-3076-44F8-A644-7F615546545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31292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5AFD9-6A1B-4445-99FE-C60CBC42BB26}" type="datetimeFigureOut">
              <a:rPr lang="fr-FR" smtClean="0"/>
              <a:t>01/06/2014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1B734-3076-44F8-A644-7F615546545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043246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05AFD9-6A1B-4445-99FE-C60CBC42BB26}" type="datetimeFigureOut">
              <a:rPr lang="fr-FR" smtClean="0"/>
              <a:t>01/06/2014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E1B734-3076-44F8-A644-7F615546545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65650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:\Users\Christiane\Documents\Airbus\img017.jpg"/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649" t="30713" r="15046" b="40573"/>
          <a:stretch/>
        </p:blipFill>
        <p:spPr bwMode="auto">
          <a:xfrm>
            <a:off x="1564640" y="1076960"/>
            <a:ext cx="9611360" cy="57810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223481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:\Users\Christiane\Documents\Airbus\img017.jpg"/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179" t="58437" r="5577" b="5784"/>
          <a:stretch/>
        </p:blipFill>
        <p:spPr bwMode="auto">
          <a:xfrm>
            <a:off x="1016000" y="447040"/>
            <a:ext cx="9895840" cy="575055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053832743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0</Words>
  <Application>Microsoft Office PowerPoint</Application>
  <PresentationFormat>Grand écran</PresentationFormat>
  <Paragraphs>0</Paragraphs>
  <Slides>2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Thème Office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Compte Microsoft</dc:creator>
  <cp:lastModifiedBy>Compte Microsoft</cp:lastModifiedBy>
  <cp:revision>7</cp:revision>
  <dcterms:created xsi:type="dcterms:W3CDTF">2014-06-01T10:53:27Z</dcterms:created>
  <dcterms:modified xsi:type="dcterms:W3CDTF">2014-06-01T16:26:13Z</dcterms:modified>
</cp:coreProperties>
</file>