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1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4" r:id="rId17"/>
    <p:sldId id="283" r:id="rId18"/>
    <p:sldId id="276" r:id="rId19"/>
    <p:sldId id="277" r:id="rId20"/>
    <p:sldId id="278" r:id="rId21"/>
    <p:sldId id="279" r:id="rId22"/>
    <p:sldId id="280" r:id="rId2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67" autoAdjust="0"/>
    <p:restoredTop sz="86447" autoAdjust="0"/>
  </p:normalViewPr>
  <p:slideViewPr>
    <p:cSldViewPr>
      <p:cViewPr varScale="1">
        <p:scale>
          <a:sx n="73" d="100"/>
          <a:sy n="73" d="100"/>
        </p:scale>
        <p:origin x="-179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34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8536-4066-4337-BA9D-E8BEDA89B91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8B88-B010-446F-B453-7D6AB8A29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8536-4066-4337-BA9D-E8BEDA89B91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8B88-B010-446F-B453-7D6AB8A29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8536-4066-4337-BA9D-E8BEDA89B91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8B88-B010-446F-B453-7D6AB8A29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8536-4066-4337-BA9D-E8BEDA89B91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8B88-B010-446F-B453-7D6AB8A29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8536-4066-4337-BA9D-E8BEDA89B91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8B88-B010-446F-B453-7D6AB8A29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8536-4066-4337-BA9D-E8BEDA89B91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8B88-B010-446F-B453-7D6AB8A29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8536-4066-4337-BA9D-E8BEDA89B91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8B88-B010-446F-B453-7D6AB8A29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8536-4066-4337-BA9D-E8BEDA89B91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8B88-B010-446F-B453-7D6AB8A29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8536-4066-4337-BA9D-E8BEDA89B91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8B88-B010-446F-B453-7D6AB8A29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8536-4066-4337-BA9D-E8BEDA89B91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8B88-B010-446F-B453-7D6AB8A29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58536-4066-4337-BA9D-E8BEDA89B91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EA8B88-B010-446F-B453-7D6AB8A29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158536-4066-4337-BA9D-E8BEDA89B917}" type="datetimeFigureOut">
              <a:rPr lang="fr-FR" smtClean="0"/>
              <a:pPr/>
              <a:t>03/03/2012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EA8B88-B010-446F-B453-7D6AB8A298FA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Vor langer Zeit herrschte in der Stadt Hameln eine furchtbare Rattenplage.</a:t>
            </a: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Sie kamen aus den Häusern und von den Dächern.</a:t>
            </a:r>
            <a:endParaRPr lang="fr-FR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Die ganze Rattenschar versammelte sich um den Rattenfänger.</a:t>
            </a:r>
            <a:endParaRPr lang="fr-F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Der ging langsam die Straße zum Fluss hinunter. Alle Ratten folgten ihm.</a:t>
            </a:r>
            <a:endParaRPr lang="fr-FR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Der Bursche stieg bis zu den Knien in den Fluss, die Ratten folgten ihm und ertranken alle.</a:t>
            </a:r>
            <a:endParaRPr lang="fr-FR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Die Bürger glaubten kaum was sie gesehen hatten. Alle Ratten waren verschwunden.</a:t>
            </a:r>
            <a:endParaRPr lang="fr-FR" dirty="0"/>
          </a:p>
        </p:txBody>
      </p:sp>
      <p:pic>
        <p:nvPicPr>
          <p:cNvPr id="13315" name="Picture 3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Der Bürgermeister und die Stadträte waren sehr froh.</a:t>
            </a:r>
            <a:endParaRPr lang="fr-FR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Der </a:t>
            </a:r>
            <a:r>
              <a:rPr lang="fr-FR" dirty="0" err="1" smtClean="0"/>
              <a:t>Bürgermeister</a:t>
            </a:r>
            <a:r>
              <a:rPr lang="fr-FR" dirty="0" smtClean="0"/>
              <a:t> </a:t>
            </a:r>
            <a:r>
              <a:rPr lang="fr-FR" dirty="0" err="1" smtClean="0"/>
              <a:t>hält</a:t>
            </a:r>
            <a:r>
              <a:rPr lang="fr-FR" dirty="0" smtClean="0"/>
              <a:t> sein </a:t>
            </a:r>
            <a:r>
              <a:rPr lang="fr-FR" dirty="0" err="1" smtClean="0"/>
              <a:t>Wort</a:t>
            </a:r>
            <a:r>
              <a:rPr lang="fr-FR" dirty="0" smtClean="0"/>
              <a:t> </a:t>
            </a:r>
            <a:r>
              <a:rPr lang="fr-FR" dirty="0" err="1" smtClean="0"/>
              <a:t>nicht</a:t>
            </a:r>
            <a:r>
              <a:rPr lang="fr-FR" dirty="0" smtClean="0"/>
              <a:t>.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Die </a:t>
            </a:r>
            <a:r>
              <a:rPr lang="de-DE" smtClean="0"/>
              <a:t>Bürger aber wollten </a:t>
            </a:r>
            <a:r>
              <a:rPr lang="de-DE" dirty="0" smtClean="0"/>
              <a:t>dem Rattenfänger nicht seinen Lohn geben.</a:t>
            </a:r>
            <a:endParaRPr lang="fr-FR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fr-FR" dirty="0" smtClean="0"/>
              <a:t>Als der </a:t>
            </a:r>
            <a:r>
              <a:rPr lang="fr-FR" dirty="0" err="1" smtClean="0"/>
              <a:t>Rattenfänger</a:t>
            </a:r>
            <a:r>
              <a:rPr lang="fr-FR" dirty="0" smtClean="0"/>
              <a:t> </a:t>
            </a:r>
            <a:r>
              <a:rPr lang="fr-FR" dirty="0" err="1" smtClean="0"/>
              <a:t>kam</a:t>
            </a:r>
            <a:r>
              <a:rPr lang="fr-FR" dirty="0" smtClean="0"/>
              <a:t>, </a:t>
            </a:r>
            <a:r>
              <a:rPr lang="fr-FR" dirty="0" err="1" smtClean="0"/>
              <a:t>um</a:t>
            </a:r>
            <a:r>
              <a:rPr lang="fr-FR" dirty="0" smtClean="0"/>
              <a:t> </a:t>
            </a:r>
            <a:r>
              <a:rPr lang="fr-FR" dirty="0" err="1" smtClean="0"/>
              <a:t>seinen</a:t>
            </a:r>
            <a:r>
              <a:rPr lang="fr-FR" dirty="0" smtClean="0"/>
              <a:t> </a:t>
            </a:r>
            <a:r>
              <a:rPr lang="fr-FR" dirty="0" err="1" smtClean="0"/>
              <a:t>Lohn</a:t>
            </a:r>
            <a:r>
              <a:rPr lang="fr-FR" dirty="0" smtClean="0"/>
              <a:t> </a:t>
            </a:r>
            <a:r>
              <a:rPr lang="fr-FR" dirty="0" err="1" smtClean="0"/>
              <a:t>abzuholen</a:t>
            </a:r>
            <a:r>
              <a:rPr lang="fr-FR" dirty="0" smtClean="0"/>
              <a:t>, </a:t>
            </a:r>
            <a:r>
              <a:rPr lang="fr-FR" dirty="0" err="1" smtClean="0"/>
              <a:t>gab</a:t>
            </a:r>
            <a:r>
              <a:rPr lang="fr-FR" dirty="0" smtClean="0"/>
              <a:t> </a:t>
            </a:r>
            <a:r>
              <a:rPr lang="fr-FR" dirty="0" err="1" smtClean="0"/>
              <a:t>ihm</a:t>
            </a:r>
            <a:r>
              <a:rPr lang="fr-FR" dirty="0" smtClean="0"/>
              <a:t> der </a:t>
            </a:r>
            <a:r>
              <a:rPr lang="fr-FR" dirty="0" err="1" smtClean="0"/>
              <a:t>Bürgermeister</a:t>
            </a:r>
            <a:r>
              <a:rPr lang="fr-FR" dirty="0" smtClean="0"/>
              <a:t> </a:t>
            </a:r>
            <a:r>
              <a:rPr lang="fr-FR" dirty="0" err="1" smtClean="0"/>
              <a:t>nur</a:t>
            </a:r>
            <a:r>
              <a:rPr lang="fr-FR" dirty="0" smtClean="0"/>
              <a:t> 150 Gulden.  Da </a:t>
            </a:r>
            <a:r>
              <a:rPr lang="fr-FR" dirty="0" err="1" smtClean="0"/>
              <a:t>wurde</a:t>
            </a:r>
            <a:r>
              <a:rPr lang="fr-FR" dirty="0" smtClean="0"/>
              <a:t> der </a:t>
            </a:r>
            <a:r>
              <a:rPr lang="fr-FR" dirty="0" err="1" smtClean="0"/>
              <a:t>Rattenfänger</a:t>
            </a:r>
            <a:r>
              <a:rPr lang="fr-FR" dirty="0" smtClean="0"/>
              <a:t> </a:t>
            </a:r>
            <a:r>
              <a:rPr lang="fr-FR" dirty="0" err="1" smtClean="0"/>
              <a:t>zornig</a:t>
            </a:r>
            <a:r>
              <a:rPr lang="fr-FR" dirty="0" smtClean="0"/>
              <a:t>.</a:t>
            </a:r>
            <a:endParaRPr lang="fr-FR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4688" y="765175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 smtClean="0"/>
              <a:t>Der </a:t>
            </a:r>
            <a:r>
              <a:rPr lang="fr-FR" dirty="0" err="1" smtClean="0"/>
              <a:t>Rattenfänger</a:t>
            </a:r>
            <a:r>
              <a:rPr lang="fr-FR" dirty="0" smtClean="0"/>
              <a:t> </a:t>
            </a:r>
            <a:r>
              <a:rPr lang="fr-FR" dirty="0" err="1" smtClean="0"/>
              <a:t>kommt</a:t>
            </a:r>
            <a:r>
              <a:rPr lang="fr-FR" dirty="0" smtClean="0"/>
              <a:t> in </a:t>
            </a:r>
            <a:r>
              <a:rPr lang="fr-FR" dirty="0" err="1" smtClean="0"/>
              <a:t>Stadt</a:t>
            </a:r>
            <a:r>
              <a:rPr lang="fr-FR" dirty="0" smtClean="0"/>
              <a:t> </a:t>
            </a:r>
            <a:br>
              <a:rPr lang="fr-FR" dirty="0" smtClean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Ein paar Wochen später kam der Rattenfänger wieder.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Der </a:t>
            </a:r>
            <a:r>
              <a:rPr lang="fr-FR" dirty="0" err="1" smtClean="0"/>
              <a:t>Rattenfänger</a:t>
            </a:r>
            <a:r>
              <a:rPr lang="fr-FR" dirty="0" smtClean="0"/>
              <a:t> </a:t>
            </a:r>
            <a:r>
              <a:rPr lang="fr-FR" dirty="0" err="1" smtClean="0"/>
              <a:t>spielt</a:t>
            </a:r>
            <a:r>
              <a:rPr lang="fr-FR" dirty="0" smtClean="0"/>
              <a:t> </a:t>
            </a:r>
            <a:r>
              <a:rPr lang="fr-FR" dirty="0" err="1" smtClean="0"/>
              <a:t>Flöte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Wieder stellte er sich auf den Marktplatz und blies.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Die Ratten waren überall. In den Häusern und in den Kellern,</a:t>
            </a:r>
            <a:endParaRPr lang="fr-F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Die </a:t>
            </a:r>
            <a:r>
              <a:rPr lang="fr-FR" dirty="0" err="1" smtClean="0"/>
              <a:t>kinder</a:t>
            </a:r>
            <a:r>
              <a:rPr lang="fr-FR" dirty="0" smtClean="0"/>
              <a:t> </a:t>
            </a:r>
            <a:r>
              <a:rPr lang="fr-FR" dirty="0" err="1" smtClean="0"/>
              <a:t>kommen</a:t>
            </a:r>
            <a:r>
              <a:rPr lang="fr-FR" dirty="0" smtClean="0"/>
              <a:t> </a:t>
            </a:r>
            <a:r>
              <a:rPr lang="fr-FR" dirty="0" err="1" smtClean="0"/>
              <a:t>zum</a:t>
            </a:r>
            <a:r>
              <a:rPr lang="fr-FR" dirty="0" smtClean="0"/>
              <a:t> </a:t>
            </a:r>
            <a:r>
              <a:rPr lang="fr-FR" dirty="0" err="1" smtClean="0"/>
              <a:t>Rattenfänger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Aber diesmal kamen keine Ratten. Die Kinder hörten den Pfeifer und kamen aus den Häusern und versammelten sich um den Rattenfänger.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Die </a:t>
            </a:r>
            <a:r>
              <a:rPr lang="fr-FR" dirty="0" err="1" smtClean="0"/>
              <a:t>kinder</a:t>
            </a:r>
            <a:r>
              <a:rPr lang="fr-FR" dirty="0" smtClean="0"/>
              <a:t> </a:t>
            </a:r>
            <a:r>
              <a:rPr lang="fr-FR" dirty="0" err="1" smtClean="0"/>
              <a:t>folgen</a:t>
            </a:r>
            <a:r>
              <a:rPr lang="fr-FR" dirty="0" smtClean="0"/>
              <a:t> </a:t>
            </a:r>
            <a:r>
              <a:rPr lang="fr-FR" dirty="0" err="1" smtClean="0"/>
              <a:t>dem</a:t>
            </a:r>
            <a:r>
              <a:rPr lang="fr-FR" dirty="0" smtClean="0"/>
              <a:t> </a:t>
            </a:r>
            <a:r>
              <a:rPr lang="fr-FR" dirty="0" err="1" smtClean="0"/>
              <a:t>Rattenfänger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Bald fingen sie an zu singen und zu tanzen und folgten dem Rattenfänger in einem langen Zug aus der Stadt.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smtClean="0"/>
              <a:t>Die </a:t>
            </a:r>
            <a:r>
              <a:rPr lang="fr-FR" dirty="0" err="1" smtClean="0"/>
              <a:t>Kinder</a:t>
            </a:r>
            <a:r>
              <a:rPr lang="fr-FR" dirty="0" smtClean="0"/>
              <a:t> </a:t>
            </a:r>
            <a:r>
              <a:rPr lang="fr-FR" dirty="0" err="1" smtClean="0"/>
              <a:t>verschwinden</a:t>
            </a:r>
            <a:r>
              <a:rPr lang="fr-FR" dirty="0" smtClean="0"/>
              <a:t> </a:t>
            </a:r>
            <a:r>
              <a:rPr lang="fr-FR" dirty="0" err="1" smtClean="0"/>
              <a:t>im</a:t>
            </a:r>
            <a:r>
              <a:rPr lang="fr-FR" dirty="0" smtClean="0"/>
              <a:t> Berg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Von den Kindern hat man nie mehr etwas gehört.</a:t>
            </a:r>
            <a:endParaRPr lang="fr-FR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in Speisekammern, Fässern und Kisten. Sie fraßen alles auf</a:t>
            </a:r>
            <a:endParaRPr lang="fr-F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in Speisekammern, Fässern und Kisten. Sie fraßen alles auf.</a:t>
            </a:r>
            <a:br>
              <a:rPr lang="de-DE" dirty="0" smtClean="0"/>
            </a:br>
            <a:r>
              <a:rPr lang="de-DE" dirty="0" smtClean="0"/>
              <a:t>Bild von ZDF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Alle waren verzweifelt, weil es fast nichts mehr zu essen gab.</a:t>
            </a:r>
            <a:endParaRPr lang="fr-FR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Da kam eines Tages ein junger Bursche in die Stadt. Er war ganz bunt angezogen.</a:t>
            </a:r>
            <a:endParaRPr lang="fr-FR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Er ging zum Bürgermeister und sagte: "Ich kann euch von den Ratten befreien, wenn ihr mir 300 Gulden gebt."</a:t>
            </a:r>
            <a:endParaRPr lang="fr-FR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"Du sollst die 300 Gulden haben..." sagte der Bürgermeister, "...wenn alle Ratten verschwunden sind."</a:t>
            </a:r>
            <a:endParaRPr lang="fr-FR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>Da ging der Rattenfänger auf den Marktplatz, nahm sein kleines silbernes Pfeifchen und blies darauf.</a:t>
            </a:r>
            <a:endParaRPr lang="fr-F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Es dauerte nicht lange und von allen Seiten kamen die Ratten gerannt.</a:t>
            </a:r>
            <a:endParaRPr lang="fr-FR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351</Words>
  <Application>Microsoft Office PowerPoint</Application>
  <PresentationFormat>Affichage à l'écran (4:3)</PresentationFormat>
  <Paragraphs>29</Paragraphs>
  <Slides>22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22</vt:i4>
      </vt:variant>
    </vt:vector>
  </HeadingPairs>
  <TitlesOfParts>
    <vt:vector size="23" baseType="lpstr">
      <vt:lpstr>Thème Office</vt:lpstr>
      <vt:lpstr>Diapositive 1</vt:lpstr>
      <vt:lpstr>Diapositive 2</vt:lpstr>
      <vt:lpstr>Diapositive 3</vt:lpstr>
      <vt:lpstr>in Speisekammern, Fässern und Kisten. Sie fraßen alles auf. Bild von ZDF  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Der Bürgermeister hält sein Wort nicht. </vt:lpstr>
      <vt:lpstr>Diapositive 17</vt:lpstr>
      <vt:lpstr>Der Rattenfänger kommt in Stadt  </vt:lpstr>
      <vt:lpstr>Der Rattenfänger spielt Flöte</vt:lpstr>
      <vt:lpstr>Die kinder kommen zum Rattenfänger</vt:lpstr>
      <vt:lpstr>Die kinder folgen dem Rattenfänger</vt:lpstr>
      <vt:lpstr>Die Kinder verschwinden im Berg</vt:lpstr>
    </vt:vector>
  </TitlesOfParts>
  <Company>Département du Rhône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College</dc:creator>
  <cp:lastModifiedBy>cbethoux</cp:lastModifiedBy>
  <cp:revision>37</cp:revision>
  <dcterms:created xsi:type="dcterms:W3CDTF">2009-05-18T06:15:34Z</dcterms:created>
  <dcterms:modified xsi:type="dcterms:W3CDTF">2012-03-03T13:41:10Z</dcterms:modified>
</cp:coreProperties>
</file>