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0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91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087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48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3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48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01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05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94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2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4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1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64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66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32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22E3E9-8A04-4593-BB09-23F09CF08976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6AF340B-B7AE-455E-9C2A-25A26CDF1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79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Die </a:t>
            </a:r>
            <a:r>
              <a:rPr lang="fr-FR" b="1" dirty="0" err="1" smtClean="0"/>
              <a:t>Uhrzeit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1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600" b="1" dirty="0" smtClean="0"/>
              <a:t>7 : 10 </a:t>
            </a:r>
            <a:endParaRPr lang="fr-FR" sz="66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10447766" cy="1346199"/>
          </a:xfrm>
        </p:spPr>
        <p:txBody>
          <a:bodyPr>
            <a:noAutofit/>
          </a:bodyPr>
          <a:lstStyle/>
          <a:p>
            <a:r>
              <a:rPr lang="fr-FR" sz="7200" dirty="0" smtClean="0"/>
              <a:t>Es </a:t>
            </a:r>
            <a:r>
              <a:rPr lang="fr-FR" sz="7200" dirty="0" err="1" smtClean="0"/>
              <a:t>ist</a:t>
            </a:r>
            <a:r>
              <a:rPr lang="fr-FR" sz="7200" dirty="0" smtClean="0"/>
              <a:t> </a:t>
            </a:r>
            <a:r>
              <a:rPr lang="fr-FR" sz="7200" dirty="0" err="1" smtClean="0"/>
              <a:t>zehn</a:t>
            </a:r>
            <a:r>
              <a:rPr lang="fr-FR" sz="7200" dirty="0" smtClean="0"/>
              <a:t> </a:t>
            </a:r>
            <a:r>
              <a:rPr lang="fr-FR" sz="7200" dirty="0" err="1" smtClean="0"/>
              <a:t>nach</a:t>
            </a:r>
            <a:r>
              <a:rPr lang="fr-FR" sz="7200" dirty="0" smtClean="0"/>
              <a:t> </a:t>
            </a:r>
            <a:r>
              <a:rPr lang="fr-FR" sz="7200" dirty="0" err="1" smtClean="0"/>
              <a:t>sieben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22414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000" b="1" dirty="0" smtClean="0"/>
              <a:t>9: 50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74720" y="1097280"/>
            <a:ext cx="8717280" cy="4775200"/>
          </a:xfrm>
        </p:spPr>
        <p:txBody>
          <a:bodyPr>
            <a:normAutofit/>
          </a:bodyPr>
          <a:lstStyle/>
          <a:p>
            <a:r>
              <a:rPr lang="fr-FR" sz="6600" b="1" dirty="0" smtClean="0"/>
              <a:t>Es </a:t>
            </a:r>
            <a:r>
              <a:rPr lang="fr-FR" sz="6600" b="1" dirty="0" err="1" smtClean="0"/>
              <a:t>ist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zehn</a:t>
            </a:r>
            <a:r>
              <a:rPr lang="fr-FR" sz="6600" b="1" dirty="0" smtClean="0"/>
              <a:t> vor </a:t>
            </a:r>
            <a:r>
              <a:rPr lang="fr-FR" sz="6600" b="1" dirty="0" err="1" smtClean="0"/>
              <a:t>zehn</a:t>
            </a:r>
            <a:endParaRPr lang="fr-FR" sz="66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1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600" b="1" dirty="0" smtClean="0"/>
              <a:t>7 : 40 </a:t>
            </a:r>
            <a:endParaRPr lang="fr-FR" sz="6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3714" y="2090057"/>
            <a:ext cx="10887166" cy="3934822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Es </a:t>
            </a:r>
            <a:r>
              <a:rPr lang="fr-FR" sz="6000" b="1" dirty="0" err="1" smtClean="0"/>
              <a:t>ist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zwanzig</a:t>
            </a:r>
            <a:r>
              <a:rPr lang="fr-FR" sz="6000" b="1" dirty="0" smtClean="0"/>
              <a:t> vor </a:t>
            </a:r>
            <a:r>
              <a:rPr lang="fr-FR" sz="6000" b="1" dirty="0" err="1" smtClean="0"/>
              <a:t>acht</a:t>
            </a:r>
            <a:endParaRPr lang="fr-FR" sz="60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000" b="1" dirty="0" smtClean="0"/>
              <a:t>10 : 07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7657" y="2743199"/>
            <a:ext cx="12714513" cy="3281679"/>
          </a:xfrm>
        </p:spPr>
        <p:txBody>
          <a:bodyPr>
            <a:normAutofit/>
          </a:bodyPr>
          <a:lstStyle/>
          <a:p>
            <a:r>
              <a:rPr lang="fr-FR" sz="6600" b="1" dirty="0" smtClean="0"/>
              <a:t>Es </a:t>
            </a:r>
            <a:r>
              <a:rPr lang="fr-FR" sz="6600" b="1" dirty="0" err="1" smtClean="0"/>
              <a:t>ist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sieben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nach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zehn</a:t>
            </a:r>
            <a:endParaRPr lang="fr-FR" sz="66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8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000" dirty="0" smtClean="0"/>
              <a:t>20 : 10</a:t>
            </a:r>
            <a:endParaRPr lang="fr-FR" sz="6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6600" dirty="0" smtClean="0"/>
              <a:t>Es </a:t>
            </a:r>
            <a:r>
              <a:rPr lang="fr-FR" sz="6600" dirty="0" err="1" smtClean="0"/>
              <a:t>ist</a:t>
            </a:r>
            <a:r>
              <a:rPr lang="fr-FR" sz="6600" dirty="0" smtClean="0"/>
              <a:t> </a:t>
            </a:r>
            <a:r>
              <a:rPr lang="fr-FR" sz="6600" dirty="0" err="1" smtClean="0"/>
              <a:t>zehn</a:t>
            </a:r>
            <a:r>
              <a:rPr lang="fr-FR" sz="6600" dirty="0" smtClean="0"/>
              <a:t> </a:t>
            </a:r>
            <a:r>
              <a:rPr lang="fr-FR" sz="6600" dirty="0" err="1" smtClean="0"/>
              <a:t>nach</a:t>
            </a:r>
            <a:r>
              <a:rPr lang="fr-FR" sz="6600" dirty="0" smtClean="0"/>
              <a:t> </a:t>
            </a:r>
            <a:r>
              <a:rPr lang="fr-FR" sz="6600" dirty="0" err="1" smtClean="0"/>
              <a:t>acht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8704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dirty="0" smtClean="0"/>
              <a:t>3 : 20 </a:t>
            </a:r>
            <a:endParaRPr lang="fr-FR" sz="7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25920" y="2255520"/>
            <a:ext cx="4389119" cy="3677920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Es </a:t>
            </a:r>
            <a:r>
              <a:rPr lang="fr-FR" sz="6600" b="1" dirty="0" err="1" smtClean="0"/>
              <a:t>ist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zwanzig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nach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drei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30268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b="1" dirty="0" smtClean="0"/>
              <a:t>3 : 51 </a:t>
            </a:r>
            <a:endParaRPr lang="fr-FR" sz="7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6000" dirty="0" smtClean="0"/>
              <a:t>Es </a:t>
            </a:r>
            <a:r>
              <a:rPr lang="fr-FR" sz="6000" dirty="0" err="1" smtClean="0"/>
              <a:t>ist</a:t>
            </a:r>
            <a:r>
              <a:rPr lang="fr-FR" sz="6000" dirty="0" smtClean="0"/>
              <a:t> </a:t>
            </a:r>
            <a:r>
              <a:rPr lang="fr-FR" sz="6000" dirty="0" err="1" smtClean="0"/>
              <a:t>neun</a:t>
            </a:r>
            <a:r>
              <a:rPr lang="fr-FR" sz="6000" dirty="0" smtClean="0"/>
              <a:t> vor </a:t>
            </a:r>
            <a:r>
              <a:rPr lang="fr-FR" sz="6000" dirty="0" err="1" smtClean="0"/>
              <a:t>vier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891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000" b="1" dirty="0" smtClean="0"/>
              <a:t>Ende</a:t>
            </a:r>
            <a:endParaRPr lang="fr-FR" sz="8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10 : OO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6000" dirty="0" smtClean="0"/>
              <a:t>Es </a:t>
            </a:r>
            <a:r>
              <a:rPr lang="fr-FR" sz="6000" dirty="0" err="1" smtClean="0"/>
              <a:t>ist</a:t>
            </a:r>
            <a:r>
              <a:rPr lang="fr-FR" sz="6000" dirty="0" smtClean="0"/>
              <a:t> </a:t>
            </a:r>
            <a:r>
              <a:rPr lang="fr-FR" sz="6000" dirty="0" err="1" smtClean="0"/>
              <a:t>zehn</a:t>
            </a:r>
            <a:r>
              <a:rPr lang="fr-FR" sz="6000" dirty="0" smtClean="0"/>
              <a:t> </a:t>
            </a:r>
            <a:r>
              <a:rPr lang="fr-FR" sz="6000" dirty="0" err="1" smtClean="0"/>
              <a:t>Uhr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8896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11 : 00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6000" b="1" dirty="0" smtClean="0"/>
              <a:t>Es </a:t>
            </a:r>
            <a:r>
              <a:rPr lang="fr-FR" sz="6000" b="1" dirty="0" err="1" smtClean="0"/>
              <a:t>ist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elf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Uhr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4751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4 : 00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6000" b="1" dirty="0" smtClean="0"/>
              <a:t>Es </a:t>
            </a:r>
            <a:r>
              <a:rPr lang="fr-FR" sz="6000" b="1" dirty="0" err="1" smtClean="0"/>
              <a:t>ist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vier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Uhr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8163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dirty="0" smtClean="0"/>
              <a:t>2 : 30</a:t>
            </a:r>
            <a:endParaRPr lang="fr-FR" sz="7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00320" y="3088640"/>
            <a:ext cx="6664959" cy="2052320"/>
          </a:xfrm>
        </p:spPr>
        <p:txBody>
          <a:bodyPr>
            <a:noAutofit/>
          </a:bodyPr>
          <a:lstStyle/>
          <a:p>
            <a:r>
              <a:rPr lang="fr-FR" sz="6000" dirty="0" smtClean="0"/>
              <a:t>Es </a:t>
            </a:r>
            <a:r>
              <a:rPr lang="fr-FR" sz="6000" dirty="0" err="1" smtClean="0"/>
              <a:t>ist</a:t>
            </a:r>
            <a:r>
              <a:rPr lang="fr-FR" sz="6000" dirty="0" smtClean="0"/>
              <a:t> </a:t>
            </a:r>
            <a:r>
              <a:rPr lang="fr-FR" sz="6000" dirty="0" err="1" smtClean="0"/>
              <a:t>halb</a:t>
            </a:r>
            <a:r>
              <a:rPr lang="fr-FR" sz="6000" dirty="0" smtClean="0"/>
              <a:t> </a:t>
            </a:r>
            <a:r>
              <a:rPr lang="fr-FR" sz="6000" dirty="0" err="1" smtClean="0"/>
              <a:t>drei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20569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dirty="0" smtClean="0"/>
              <a:t>6 : 30</a:t>
            </a:r>
            <a:endParaRPr lang="fr-FR" sz="7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11040" y="2987039"/>
            <a:ext cx="7213599" cy="1974429"/>
          </a:xfrm>
        </p:spPr>
        <p:txBody>
          <a:bodyPr>
            <a:noAutofit/>
          </a:bodyPr>
          <a:lstStyle/>
          <a:p>
            <a:r>
              <a:rPr lang="fr-FR" sz="6000" dirty="0" smtClean="0"/>
              <a:t>Es </a:t>
            </a:r>
            <a:r>
              <a:rPr lang="fr-FR" sz="6000" dirty="0" err="1" smtClean="0"/>
              <a:t>ist</a:t>
            </a:r>
            <a:r>
              <a:rPr lang="fr-FR" sz="6000" dirty="0" smtClean="0"/>
              <a:t> </a:t>
            </a:r>
            <a:r>
              <a:rPr lang="fr-FR" sz="6000" dirty="0" err="1" smtClean="0"/>
              <a:t>halb</a:t>
            </a:r>
            <a:r>
              <a:rPr lang="fr-FR" sz="6000" dirty="0" smtClean="0"/>
              <a:t> </a:t>
            </a:r>
            <a:r>
              <a:rPr lang="fr-FR" sz="6000" dirty="0" err="1" smtClean="0"/>
              <a:t>sieben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1421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dirty="0" smtClean="0"/>
              <a:t>1 : 30 </a:t>
            </a:r>
            <a:endParaRPr lang="fr-FR" sz="7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5979" y="2880844"/>
            <a:ext cx="6686021" cy="2605556"/>
          </a:xfrm>
        </p:spPr>
        <p:txBody>
          <a:bodyPr>
            <a:noAutofit/>
          </a:bodyPr>
          <a:lstStyle/>
          <a:p>
            <a:r>
              <a:rPr lang="fr-FR" sz="6000" dirty="0" smtClean="0"/>
              <a:t>Es </a:t>
            </a:r>
            <a:r>
              <a:rPr lang="fr-FR" sz="6000" dirty="0" err="1" smtClean="0"/>
              <a:t>ist</a:t>
            </a:r>
            <a:r>
              <a:rPr lang="fr-FR" sz="6000" dirty="0" smtClean="0"/>
              <a:t> </a:t>
            </a:r>
            <a:r>
              <a:rPr lang="fr-FR" sz="6000" dirty="0" err="1" smtClean="0"/>
              <a:t>halb</a:t>
            </a:r>
            <a:r>
              <a:rPr lang="fr-FR" sz="6000" dirty="0" smtClean="0"/>
              <a:t> </a:t>
            </a:r>
            <a:r>
              <a:rPr lang="fr-FR" sz="6000" dirty="0" err="1" smtClean="0"/>
              <a:t>zwei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4801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dirty="0" smtClean="0"/>
              <a:t>4 : 45</a:t>
            </a:r>
            <a:endParaRPr lang="fr-FR" sz="7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r-FR" sz="6600" dirty="0" smtClean="0"/>
              <a:t>Es </a:t>
            </a:r>
            <a:r>
              <a:rPr lang="fr-FR" sz="6600" dirty="0" err="1" smtClean="0"/>
              <a:t>ist</a:t>
            </a:r>
            <a:r>
              <a:rPr lang="fr-FR" sz="6600" dirty="0" smtClean="0"/>
              <a:t> </a:t>
            </a:r>
            <a:r>
              <a:rPr lang="fr-FR" sz="6600" dirty="0" err="1" smtClean="0"/>
              <a:t>viertel</a:t>
            </a:r>
            <a:r>
              <a:rPr lang="fr-FR" sz="6600" dirty="0" smtClean="0"/>
              <a:t> vor </a:t>
            </a:r>
            <a:r>
              <a:rPr lang="fr-FR" sz="6600" dirty="0" err="1" smtClean="0"/>
              <a:t>fünf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005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600" dirty="0" smtClean="0"/>
              <a:t>8 : 45 </a:t>
            </a:r>
            <a:endParaRPr lang="fr-FR" sz="6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/>
              <a:t>Es </a:t>
            </a:r>
            <a:r>
              <a:rPr lang="fr-FR" sz="6600" b="1" dirty="0" err="1" smtClean="0"/>
              <a:t>ist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viertel</a:t>
            </a:r>
            <a:r>
              <a:rPr lang="fr-FR" sz="6600" b="1" dirty="0" smtClean="0"/>
              <a:t> vor </a:t>
            </a:r>
            <a:r>
              <a:rPr lang="fr-FR" sz="6600" b="1" dirty="0" err="1" smtClean="0"/>
              <a:t>neun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3756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117</Words>
  <Application>Microsoft Office PowerPoint</Application>
  <PresentationFormat>Grand écran</PresentationFormat>
  <Paragraphs>32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Direction Ion</vt:lpstr>
      <vt:lpstr>Die Uhrzeit</vt:lpstr>
      <vt:lpstr>10 : OO</vt:lpstr>
      <vt:lpstr>11 : 00 </vt:lpstr>
      <vt:lpstr>4 : 00</vt:lpstr>
      <vt:lpstr>2 : 30</vt:lpstr>
      <vt:lpstr>6 : 30</vt:lpstr>
      <vt:lpstr>1 : 30 </vt:lpstr>
      <vt:lpstr>4 : 45</vt:lpstr>
      <vt:lpstr>8 : 45 </vt:lpstr>
      <vt:lpstr>7 : 10 </vt:lpstr>
      <vt:lpstr>9: 50</vt:lpstr>
      <vt:lpstr>7 : 40 </vt:lpstr>
      <vt:lpstr>10 : 07</vt:lpstr>
      <vt:lpstr>20 : 10</vt:lpstr>
      <vt:lpstr>3 : 20 </vt:lpstr>
      <vt:lpstr>3 : 51 </vt:lpstr>
      <vt:lpstr>Ende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Uhrzeit</dc:title>
  <dc:creator>Compte Microsoft</dc:creator>
  <cp:lastModifiedBy>Compte Microsoft</cp:lastModifiedBy>
  <cp:revision>12</cp:revision>
  <dcterms:created xsi:type="dcterms:W3CDTF">2014-06-02T19:12:25Z</dcterms:created>
  <dcterms:modified xsi:type="dcterms:W3CDTF">2014-06-02T19:40:46Z</dcterms:modified>
</cp:coreProperties>
</file>