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CB7-1EB6-49D6-B361-F4FC19D8F346}" type="datetimeFigureOut">
              <a:rPr lang="fr-FR" smtClean="0"/>
              <a:t>15/03/2012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E35-AF1B-4FBF-B5B3-38EA63DCA1E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CB7-1EB6-49D6-B361-F4FC19D8F346}" type="datetimeFigureOut">
              <a:rPr lang="fr-FR" smtClean="0"/>
              <a:t>15/03/2012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E35-AF1B-4FBF-B5B3-38EA63DCA1E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CB7-1EB6-49D6-B361-F4FC19D8F346}" type="datetimeFigureOut">
              <a:rPr lang="fr-FR" smtClean="0"/>
              <a:t>15/03/2012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E35-AF1B-4FBF-B5B3-38EA63DCA1E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CB7-1EB6-49D6-B361-F4FC19D8F346}" type="datetimeFigureOut">
              <a:rPr lang="fr-FR" smtClean="0"/>
              <a:t>15/03/2012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E35-AF1B-4FBF-B5B3-38EA63DCA1E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CB7-1EB6-49D6-B361-F4FC19D8F346}" type="datetimeFigureOut">
              <a:rPr lang="fr-FR" smtClean="0"/>
              <a:t>15/03/2012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E35-AF1B-4FBF-B5B3-38EA63DCA1E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CB7-1EB6-49D6-B361-F4FC19D8F346}" type="datetimeFigureOut">
              <a:rPr lang="fr-FR" smtClean="0"/>
              <a:t>15/03/2012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E35-AF1B-4FBF-B5B3-38EA63DCA1E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CB7-1EB6-49D6-B361-F4FC19D8F346}" type="datetimeFigureOut">
              <a:rPr lang="fr-FR" smtClean="0"/>
              <a:t>15/03/2012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E35-AF1B-4FBF-B5B3-38EA63DCA1E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CB7-1EB6-49D6-B361-F4FC19D8F346}" type="datetimeFigureOut">
              <a:rPr lang="fr-FR" smtClean="0"/>
              <a:t>15/03/2012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E35-AF1B-4FBF-B5B3-38EA63DCA1E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CB7-1EB6-49D6-B361-F4FC19D8F346}" type="datetimeFigureOut">
              <a:rPr lang="fr-FR" smtClean="0"/>
              <a:t>15/03/2012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E35-AF1B-4FBF-B5B3-38EA63DCA1E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CB7-1EB6-49D6-B361-F4FC19D8F346}" type="datetimeFigureOut">
              <a:rPr lang="fr-FR" smtClean="0"/>
              <a:t>15/03/2012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E35-AF1B-4FBF-B5B3-38EA63DCA1E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CB7-1EB6-49D6-B361-F4FC19D8F346}" type="datetimeFigureOut">
              <a:rPr lang="fr-FR" smtClean="0"/>
              <a:t>15/03/2012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E35-AF1B-4FBF-B5B3-38EA63DCA1E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3ACB7-1EB6-49D6-B361-F4FC19D8F346}" type="datetimeFigureOut">
              <a:rPr lang="fr-FR" smtClean="0"/>
              <a:t>15/03/2012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DFE35-AF1B-4FBF-B5B3-38EA63DCA1E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836713"/>
            <a:ext cx="7704856" cy="2160239"/>
          </a:xfrm>
        </p:spPr>
        <p:txBody>
          <a:bodyPr/>
          <a:lstStyle/>
          <a:p>
            <a:r>
              <a:rPr lang="fr-FR" dirty="0" smtClean="0"/>
              <a:t>Hast du </a:t>
            </a:r>
            <a:r>
              <a:rPr lang="fr-FR" dirty="0" err="1" smtClean="0"/>
              <a:t>Lust</a:t>
            </a:r>
            <a:r>
              <a:rPr lang="fr-FR" dirty="0" smtClean="0"/>
              <a:t> mit …. </a:t>
            </a:r>
            <a:r>
              <a:rPr lang="fr-FR" dirty="0" err="1" smtClean="0"/>
              <a:t>zu</a:t>
            </a:r>
            <a:r>
              <a:rPr lang="fr-FR" dirty="0" smtClean="0"/>
              <a:t> ….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068960"/>
            <a:ext cx="7488832" cy="2664296"/>
          </a:xfrm>
        </p:spPr>
        <p:txBody>
          <a:bodyPr/>
          <a:lstStyle/>
          <a:p>
            <a:pPr algn="l"/>
            <a:r>
              <a:rPr lang="fr-FR" b="1" dirty="0" err="1" smtClean="0"/>
              <a:t>Ja</a:t>
            </a:r>
            <a:r>
              <a:rPr lang="fr-FR" b="1" dirty="0" smtClean="0"/>
              <a:t>, </a:t>
            </a:r>
            <a:r>
              <a:rPr lang="fr-FR" b="1" dirty="0" err="1" smtClean="0"/>
              <a:t>ich</a:t>
            </a:r>
            <a:r>
              <a:rPr lang="fr-FR" b="1" dirty="0" smtClean="0"/>
              <a:t> </a:t>
            </a:r>
            <a:r>
              <a:rPr lang="fr-FR" b="1" dirty="0" err="1" smtClean="0"/>
              <a:t>habe</a:t>
            </a:r>
            <a:r>
              <a:rPr lang="fr-FR" b="1" dirty="0" smtClean="0"/>
              <a:t> </a:t>
            </a:r>
            <a:r>
              <a:rPr lang="fr-FR" b="1" dirty="0" err="1" smtClean="0"/>
              <a:t>Lust</a:t>
            </a:r>
            <a:r>
              <a:rPr lang="fr-FR" b="1" dirty="0" smtClean="0"/>
              <a:t>, mit …. </a:t>
            </a:r>
            <a:r>
              <a:rPr lang="fr-FR" b="1" dirty="0" err="1"/>
              <a:t>z</a:t>
            </a:r>
            <a:r>
              <a:rPr lang="fr-FR" b="1" dirty="0" err="1" smtClean="0"/>
              <a:t>u</a:t>
            </a:r>
            <a:r>
              <a:rPr lang="fr-FR" b="1" dirty="0" smtClean="0"/>
              <a:t> …..</a:t>
            </a:r>
          </a:p>
          <a:p>
            <a:pPr algn="l"/>
            <a:r>
              <a:rPr lang="fr-FR" b="1" dirty="0" err="1" smtClean="0"/>
              <a:t>Nein</a:t>
            </a:r>
            <a:r>
              <a:rPr lang="fr-FR" b="1" dirty="0" smtClean="0"/>
              <a:t>, </a:t>
            </a:r>
            <a:r>
              <a:rPr lang="fr-FR" b="1" dirty="0" err="1" smtClean="0"/>
              <a:t>ich</a:t>
            </a:r>
            <a:r>
              <a:rPr lang="fr-FR" b="1" dirty="0" smtClean="0"/>
              <a:t> </a:t>
            </a:r>
            <a:r>
              <a:rPr lang="fr-FR" b="1" dirty="0" err="1" smtClean="0"/>
              <a:t>habe</a:t>
            </a:r>
            <a:r>
              <a:rPr lang="fr-FR" b="1" dirty="0" smtClean="0"/>
              <a:t> </a:t>
            </a:r>
            <a:r>
              <a:rPr lang="fr-FR" b="1" dirty="0" err="1" smtClean="0"/>
              <a:t>keine</a:t>
            </a:r>
            <a:r>
              <a:rPr lang="fr-FR" b="1" dirty="0" smtClean="0"/>
              <a:t> </a:t>
            </a:r>
            <a:r>
              <a:rPr lang="fr-FR" b="1" dirty="0" err="1" smtClean="0"/>
              <a:t>Lust</a:t>
            </a:r>
            <a:r>
              <a:rPr lang="fr-FR" b="1" dirty="0" smtClean="0"/>
              <a:t> mit ….. </a:t>
            </a:r>
            <a:r>
              <a:rPr lang="fr-FR" b="1" dirty="0" err="1"/>
              <a:t>z</a:t>
            </a:r>
            <a:r>
              <a:rPr lang="fr-FR" b="1" dirty="0" err="1" smtClean="0"/>
              <a:t>u</a:t>
            </a:r>
            <a:r>
              <a:rPr lang="fr-FR" b="1" dirty="0" smtClean="0"/>
              <a:t> …….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4034"/>
            <a:ext cx="5016676" cy="57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63182"/>
            <a:ext cx="4968552" cy="34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59664"/>
            <a:ext cx="4104456" cy="461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28689"/>
            <a:ext cx="3960440" cy="550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637" y="980728"/>
            <a:ext cx="672074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538" y="0"/>
            <a:ext cx="5114925" cy="715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</Words>
  <Application>Microsoft Office PowerPoint</Application>
  <PresentationFormat>Affichage à l'écran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Hast du Lust mit …. zu ….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Hast du Lust mit …. zu ….</dc:title>
  <dc:creator>cbethoux</dc:creator>
  <cp:lastModifiedBy>cbethoux</cp:lastModifiedBy>
  <cp:revision>7</cp:revision>
  <dcterms:created xsi:type="dcterms:W3CDTF">2012-03-15T18:47:00Z</dcterms:created>
  <dcterms:modified xsi:type="dcterms:W3CDTF">2012-03-15T18:57:12Z</dcterms:modified>
</cp:coreProperties>
</file>