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47" d="100"/>
          <a:sy n="47" d="100"/>
        </p:scale>
        <p:origin x="74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D8B0C-4A2C-43D3-86DB-90E6250D6148}" type="datetimeFigureOut">
              <a:rPr lang="fr-FR" smtClean="0"/>
              <a:t>01/06/2014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F4466-DB4E-4998-89BD-449EB39463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6249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D8B0C-4A2C-43D3-86DB-90E6250D6148}" type="datetimeFigureOut">
              <a:rPr lang="fr-FR" smtClean="0"/>
              <a:t>01/06/2014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F4466-DB4E-4998-89BD-449EB39463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0827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D8B0C-4A2C-43D3-86DB-90E6250D6148}" type="datetimeFigureOut">
              <a:rPr lang="fr-FR" smtClean="0"/>
              <a:t>01/06/2014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F4466-DB4E-4998-89BD-449EB39463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1120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D8B0C-4A2C-43D3-86DB-90E6250D6148}" type="datetimeFigureOut">
              <a:rPr lang="fr-FR" smtClean="0"/>
              <a:t>01/06/2014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F4466-DB4E-4998-89BD-449EB39463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7693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D8B0C-4A2C-43D3-86DB-90E6250D6148}" type="datetimeFigureOut">
              <a:rPr lang="fr-FR" smtClean="0"/>
              <a:t>01/06/2014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F4466-DB4E-4998-89BD-449EB39463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0336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D8B0C-4A2C-43D3-86DB-90E6250D6148}" type="datetimeFigureOut">
              <a:rPr lang="fr-FR" smtClean="0"/>
              <a:t>01/06/2014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F4466-DB4E-4998-89BD-449EB39463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2658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D8B0C-4A2C-43D3-86DB-90E6250D6148}" type="datetimeFigureOut">
              <a:rPr lang="fr-FR" smtClean="0"/>
              <a:t>01/06/2014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F4466-DB4E-4998-89BD-449EB39463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5091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D8B0C-4A2C-43D3-86DB-90E6250D6148}" type="datetimeFigureOut">
              <a:rPr lang="fr-FR" smtClean="0"/>
              <a:t>01/06/2014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F4466-DB4E-4998-89BD-449EB39463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6046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D8B0C-4A2C-43D3-86DB-90E6250D6148}" type="datetimeFigureOut">
              <a:rPr lang="fr-FR" smtClean="0"/>
              <a:t>01/06/2014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F4466-DB4E-4998-89BD-449EB39463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1059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D8B0C-4A2C-43D3-86DB-90E6250D6148}" type="datetimeFigureOut">
              <a:rPr lang="fr-FR" smtClean="0"/>
              <a:t>01/06/2014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F4466-DB4E-4998-89BD-449EB39463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7301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D8B0C-4A2C-43D3-86DB-90E6250D6148}" type="datetimeFigureOut">
              <a:rPr lang="fr-FR" smtClean="0"/>
              <a:t>01/06/2014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F4466-DB4E-4998-89BD-449EB39463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70346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BD8B0C-4A2C-43D3-86DB-90E6250D6148}" type="datetimeFigureOut">
              <a:rPr lang="fr-FR" smtClean="0"/>
              <a:t>01/06/2014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3F4466-DB4E-4998-89BD-449EB39463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2273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:\Users\Christiane\AppData\Local\Microsoft\Windows\Temporary Internet Files\Content.IE5\8V7I2O38\img020.jpg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22" t="10598" r="9986" b="46277"/>
          <a:stretch/>
        </p:blipFill>
        <p:spPr bwMode="auto">
          <a:xfrm>
            <a:off x="833120" y="0"/>
            <a:ext cx="10119359" cy="65024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9659014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Grand écran</PresentationFormat>
  <Paragraphs>0</Paragraphs>
  <Slides>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Thème Office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Compte Microsoft</dc:creator>
  <cp:lastModifiedBy>Compte Microsoft</cp:lastModifiedBy>
  <cp:revision>1</cp:revision>
  <dcterms:created xsi:type="dcterms:W3CDTF">2014-06-01T16:29:38Z</dcterms:created>
  <dcterms:modified xsi:type="dcterms:W3CDTF">2014-06-01T16:30:16Z</dcterms:modified>
</cp:coreProperties>
</file>