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E8D2-D963-4707-A3F7-7E38233D3A0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1FA3A-C58E-418A-8382-BE33E745BC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86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33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52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82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1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96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99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6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1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52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A5AC-3AAB-429D-BAC3-4B100955C597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5127-4A83-43D3-BCD0-7CF3F38FF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9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 smtClean="0"/>
              <a:t>Lückentext</a:t>
            </a:r>
            <a:r>
              <a:rPr lang="fr-FR" b="1" dirty="0" smtClean="0"/>
              <a:t> Hobby (</a:t>
            </a:r>
            <a:r>
              <a:rPr lang="fr-FR" b="1" dirty="0" err="1" smtClean="0"/>
              <a:t>Rechtschreibung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Fülle</a:t>
            </a:r>
            <a:r>
              <a:rPr lang="fr-FR" dirty="0" smtClean="0"/>
              <a:t> die </a:t>
            </a:r>
            <a:r>
              <a:rPr lang="fr-FR" dirty="0" err="1" smtClean="0"/>
              <a:t>Lücken</a:t>
            </a:r>
            <a:r>
              <a:rPr lang="fr-FR" dirty="0" smtClean="0"/>
              <a:t>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4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3017" y="376142"/>
            <a:ext cx="10515600" cy="1325563"/>
          </a:xfrm>
        </p:spPr>
        <p:txBody>
          <a:bodyPr/>
          <a:lstStyle/>
          <a:p>
            <a:r>
              <a:rPr lang="fr-FR" dirty="0" err="1" smtClean="0"/>
              <a:t>Fülle</a:t>
            </a:r>
            <a:r>
              <a:rPr lang="fr-FR" dirty="0" smtClean="0"/>
              <a:t> die </a:t>
            </a:r>
            <a:r>
              <a:rPr lang="fr-FR" dirty="0" err="1" smtClean="0"/>
              <a:t>Lücken</a:t>
            </a:r>
            <a:r>
              <a:rPr lang="fr-FR" dirty="0" smtClean="0"/>
              <a:t> </a:t>
            </a:r>
            <a:r>
              <a:rPr lang="fr-FR" dirty="0" err="1" smtClean="0"/>
              <a:t>aus</a:t>
            </a:r>
            <a:r>
              <a:rPr lang="fr-FR" dirty="0"/>
              <a:t> 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FR" dirty="0" smtClean="0"/>
              <a:t>Lennard </a:t>
            </a:r>
            <a:r>
              <a:rPr lang="fr-FR" dirty="0" err="1" smtClean="0"/>
              <a:t>spiel</a:t>
            </a:r>
            <a:r>
              <a:rPr lang="fr-FR" dirty="0" smtClean="0"/>
              <a:t>_ </a:t>
            </a:r>
            <a:r>
              <a:rPr lang="fr-FR" dirty="0" err="1" smtClean="0"/>
              <a:t>ge_n</a:t>
            </a:r>
            <a:r>
              <a:rPr lang="fr-FR" dirty="0" smtClean="0"/>
              <a:t> T_s_</a:t>
            </a:r>
            <a:r>
              <a:rPr lang="fr-FR" dirty="0" err="1" smtClean="0"/>
              <a:t>ht</a:t>
            </a:r>
            <a:r>
              <a:rPr lang="fr-FR" dirty="0" smtClean="0"/>
              <a:t>___i_ .</a:t>
            </a:r>
          </a:p>
          <a:p>
            <a:pPr marL="514350" indent="-514350">
              <a:buAutoNum type="arabicPeriod"/>
            </a:pPr>
            <a:r>
              <a:rPr lang="fr-FR" dirty="0" smtClean="0"/>
              <a:t>__ </a:t>
            </a:r>
            <a:r>
              <a:rPr lang="fr-FR" dirty="0" err="1" smtClean="0"/>
              <a:t>Samst</a:t>
            </a:r>
            <a:r>
              <a:rPr lang="fr-FR" dirty="0" smtClean="0"/>
              <a:t>__ h__ er </a:t>
            </a:r>
            <a:r>
              <a:rPr lang="fr-FR" dirty="0" err="1" smtClean="0"/>
              <a:t>oft</a:t>
            </a:r>
            <a:r>
              <a:rPr lang="fr-FR" dirty="0" smtClean="0"/>
              <a:t> </a:t>
            </a:r>
            <a:r>
              <a:rPr lang="fr-FR" dirty="0" err="1" smtClean="0"/>
              <a:t>ei</a:t>
            </a:r>
            <a:r>
              <a:rPr lang="fr-FR" dirty="0" smtClean="0"/>
              <a:t>_ _</a:t>
            </a:r>
            <a:r>
              <a:rPr lang="fr-FR" dirty="0" err="1" smtClean="0"/>
              <a:t>piel</a:t>
            </a:r>
            <a:r>
              <a:rPr lang="fr-FR" dirty="0" smtClean="0"/>
              <a:t>.</a:t>
            </a:r>
          </a:p>
          <a:p>
            <a:pPr marL="514350" indent="-514350">
              <a:buAutoNum type="arabicPeriod"/>
            </a:pPr>
            <a:r>
              <a:rPr lang="fr-FR" dirty="0" smtClean="0"/>
              <a:t>__ </a:t>
            </a:r>
            <a:r>
              <a:rPr lang="fr-FR" dirty="0" err="1" smtClean="0"/>
              <a:t>trainiert</a:t>
            </a:r>
            <a:r>
              <a:rPr lang="fr-FR" dirty="0" smtClean="0"/>
              <a:t> s___ </a:t>
            </a:r>
            <a:r>
              <a:rPr lang="fr-FR" dirty="0" err="1" smtClean="0"/>
              <a:t>fünf</a:t>
            </a:r>
            <a:r>
              <a:rPr lang="fr-FR" dirty="0" smtClean="0"/>
              <a:t> </a:t>
            </a:r>
            <a:r>
              <a:rPr lang="fr-FR" dirty="0" err="1" smtClean="0"/>
              <a:t>Jahren</a:t>
            </a:r>
            <a:r>
              <a:rPr lang="fr-FR" dirty="0" smtClean="0"/>
              <a:t> ___ </a:t>
            </a:r>
            <a:r>
              <a:rPr lang="fr-FR" dirty="0" err="1" smtClean="0"/>
              <a:t>V___e</a:t>
            </a:r>
            <a:r>
              <a:rPr lang="fr-FR" dirty="0" smtClean="0"/>
              <a:t>___ .</a:t>
            </a:r>
          </a:p>
          <a:p>
            <a:pPr marL="514350" indent="-514350">
              <a:buAutoNum type="arabicPeriod"/>
            </a:pPr>
            <a:r>
              <a:rPr lang="fr-FR" dirty="0" smtClean="0"/>
              <a:t>Am </a:t>
            </a:r>
            <a:r>
              <a:rPr lang="fr-FR" dirty="0" err="1" smtClean="0"/>
              <a:t>D___er</a:t>
            </a:r>
            <a:r>
              <a:rPr lang="fr-FR" dirty="0" smtClean="0"/>
              <a:t>____ h__ er </a:t>
            </a:r>
            <a:r>
              <a:rPr lang="fr-FR" dirty="0" err="1" smtClean="0"/>
              <a:t>Cello</a:t>
            </a:r>
            <a:r>
              <a:rPr lang="fr-FR" dirty="0" smtClean="0"/>
              <a:t>-U___________ .</a:t>
            </a:r>
          </a:p>
          <a:p>
            <a:pPr marL="514350" indent="-514350">
              <a:buAutoNum type="arabicPeriod"/>
            </a:pPr>
            <a:r>
              <a:rPr lang="fr-FR" dirty="0" smtClean="0"/>
              <a:t>Hannah t______ </a:t>
            </a:r>
            <a:r>
              <a:rPr lang="fr-FR" dirty="0" err="1" smtClean="0"/>
              <a:t>gern</a:t>
            </a:r>
            <a:r>
              <a:rPr lang="fr-FR" dirty="0" smtClean="0"/>
              <a:t>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Sie</a:t>
            </a:r>
            <a:r>
              <a:rPr lang="fr-FR" dirty="0" smtClean="0"/>
              <a:t> </a:t>
            </a:r>
            <a:r>
              <a:rPr lang="fr-FR" dirty="0" err="1" smtClean="0"/>
              <a:t>ist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D___________ </a:t>
            </a:r>
            <a:r>
              <a:rPr lang="fr-FR" dirty="0" err="1" smtClean="0"/>
              <a:t>im</a:t>
            </a:r>
            <a:r>
              <a:rPr lang="fr-FR" dirty="0" smtClean="0"/>
              <a:t> J____________ 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Irenas</a:t>
            </a:r>
            <a:r>
              <a:rPr lang="fr-FR" dirty="0" smtClean="0"/>
              <a:t> ____________ </a:t>
            </a:r>
            <a:r>
              <a:rPr lang="fr-FR" dirty="0" err="1" smtClean="0"/>
              <a:t>spielt</a:t>
            </a:r>
            <a:r>
              <a:rPr lang="fr-FR" dirty="0" smtClean="0"/>
              <a:t> </a:t>
            </a:r>
            <a:r>
              <a:rPr lang="fr-FR" dirty="0" err="1" smtClean="0"/>
              <a:t>auch</a:t>
            </a:r>
            <a:r>
              <a:rPr lang="fr-FR" dirty="0" smtClean="0"/>
              <a:t> T__________________ 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Sie</a:t>
            </a:r>
            <a:r>
              <a:rPr lang="fr-FR" dirty="0" smtClean="0"/>
              <a:t> </a:t>
            </a:r>
            <a:r>
              <a:rPr lang="fr-FR" dirty="0" err="1" smtClean="0"/>
              <a:t>fahren</a:t>
            </a:r>
            <a:r>
              <a:rPr lang="fr-FR" dirty="0" smtClean="0"/>
              <a:t> </a:t>
            </a:r>
            <a:r>
              <a:rPr lang="fr-FR" dirty="0" err="1" smtClean="0"/>
              <a:t>zus</a:t>
            </a:r>
            <a:r>
              <a:rPr lang="fr-FR" dirty="0" smtClean="0"/>
              <a:t>________________ Rad.</a:t>
            </a:r>
          </a:p>
          <a:p>
            <a:pPr marL="514350" indent="-514350">
              <a:buAutoNum type="arabicPeriod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0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Wörterschlange</a:t>
            </a:r>
            <a:r>
              <a:rPr lang="fr-FR" b="1" dirty="0" smtClean="0"/>
              <a:t>: </a:t>
            </a:r>
            <a:r>
              <a:rPr lang="fr-FR" b="1" dirty="0" err="1" smtClean="0"/>
              <a:t>trenne</a:t>
            </a:r>
            <a:r>
              <a:rPr lang="fr-FR" b="1" dirty="0" smtClean="0"/>
              <a:t> die </a:t>
            </a:r>
            <a:r>
              <a:rPr lang="fr-FR" b="1" dirty="0" err="1" smtClean="0"/>
              <a:t>Wörter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</a:t>
            </a:r>
            <a:r>
              <a:rPr lang="fr-FR" dirty="0" err="1" smtClean="0"/>
              <a:t>Ichlesegern</a:t>
            </a:r>
            <a:r>
              <a:rPr lang="fr-FR" dirty="0" smtClean="0"/>
              <a:t>.</a:t>
            </a:r>
          </a:p>
          <a:p>
            <a:r>
              <a:rPr lang="fr-FR" dirty="0" smtClean="0"/>
              <a:t>2. </a:t>
            </a:r>
            <a:r>
              <a:rPr lang="fr-FR" dirty="0" err="1" smtClean="0"/>
              <a:t>Montagsgeheichtanzen</a:t>
            </a:r>
            <a:r>
              <a:rPr lang="fr-FR" dirty="0" smtClean="0"/>
              <a:t>.</a:t>
            </a:r>
          </a:p>
          <a:p>
            <a:r>
              <a:rPr lang="fr-FR" dirty="0" smtClean="0"/>
              <a:t>3.WirtanzendienstagsimJugenhaus.</a:t>
            </a:r>
          </a:p>
          <a:p>
            <a:r>
              <a:rPr lang="fr-FR" dirty="0" smtClean="0"/>
              <a:t>4. </a:t>
            </a:r>
            <a:r>
              <a:rPr lang="fr-FR" dirty="0" err="1" smtClean="0"/>
              <a:t>AmMontaghabeichumViertelnachfünfKlavierunterricht</a:t>
            </a:r>
            <a:r>
              <a:rPr lang="fr-FR" dirty="0" smtClean="0"/>
              <a:t>.</a:t>
            </a:r>
          </a:p>
          <a:p>
            <a:r>
              <a:rPr lang="fr-FR" dirty="0" smtClean="0"/>
              <a:t>5. </a:t>
            </a:r>
            <a:r>
              <a:rPr lang="fr-FR" dirty="0" err="1" smtClean="0"/>
              <a:t>IchtrainierejedenTagmitmeinemkleinenBruder</a:t>
            </a:r>
            <a:r>
              <a:rPr lang="fr-FR" dirty="0" smtClean="0"/>
              <a:t>.</a:t>
            </a:r>
          </a:p>
          <a:p>
            <a:r>
              <a:rPr lang="fr-FR" dirty="0" smtClean="0"/>
              <a:t>6. </a:t>
            </a:r>
            <a:r>
              <a:rPr lang="fr-FR" dirty="0" err="1" smtClean="0"/>
              <a:t>WirfahrenjedenSamstagmitdemRadindieBibliothek</a:t>
            </a:r>
            <a:r>
              <a:rPr lang="fr-FR" dirty="0" smtClean="0"/>
              <a:t>.</a:t>
            </a:r>
          </a:p>
          <a:p>
            <a:r>
              <a:rPr lang="fr-FR" dirty="0" smtClean="0"/>
              <a:t>7. </a:t>
            </a:r>
            <a:r>
              <a:rPr lang="fr-FR" dirty="0" err="1" smtClean="0"/>
              <a:t>ImSommerspielenwirimParkFussbassundVolleyball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0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Flaschenpost</a:t>
            </a:r>
            <a:r>
              <a:rPr lang="fr-FR" b="1" dirty="0" smtClean="0"/>
              <a:t>: </a:t>
            </a:r>
            <a:r>
              <a:rPr lang="fr-FR" b="1" dirty="0" err="1" smtClean="0"/>
              <a:t>Findest</a:t>
            </a:r>
            <a:r>
              <a:rPr lang="fr-FR" b="1" dirty="0" smtClean="0"/>
              <a:t> du den </a:t>
            </a:r>
            <a:r>
              <a:rPr lang="fr-FR" b="1" dirty="0" err="1" smtClean="0"/>
              <a:t>Text</a:t>
            </a:r>
            <a:r>
              <a:rPr lang="fr-FR" b="1" dirty="0" smtClean="0"/>
              <a:t>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1. </a:t>
            </a:r>
            <a:r>
              <a:rPr lang="fr-FR" sz="4400" dirty="0" err="1" smtClean="0"/>
              <a:t>ehcoW</a:t>
            </a:r>
            <a:r>
              <a:rPr lang="fr-FR" sz="4400" dirty="0" smtClean="0"/>
              <a:t> </a:t>
            </a:r>
            <a:r>
              <a:rPr lang="fr-FR" sz="4400" dirty="0" err="1" smtClean="0"/>
              <a:t>red</a:t>
            </a:r>
            <a:r>
              <a:rPr lang="fr-FR" sz="4400" dirty="0"/>
              <a:t> </a:t>
            </a:r>
            <a:r>
              <a:rPr lang="fr-FR" sz="4400" dirty="0" smtClean="0"/>
              <a:t>ni </a:t>
            </a:r>
            <a:r>
              <a:rPr lang="fr-FR" sz="4400" dirty="0" err="1" smtClean="0"/>
              <a:t>lamiewz</a:t>
            </a:r>
            <a:r>
              <a:rPr lang="fr-FR" sz="4400" dirty="0" smtClean="0"/>
              <a:t> </a:t>
            </a:r>
            <a:r>
              <a:rPr lang="fr-FR" sz="4400" dirty="0" err="1" smtClean="0"/>
              <a:t>emmiwhcs</a:t>
            </a:r>
            <a:r>
              <a:rPr lang="fr-FR" sz="4400" dirty="0" smtClean="0"/>
              <a:t> </a:t>
            </a:r>
            <a:r>
              <a:rPr lang="fr-FR" sz="4400" dirty="0" err="1" smtClean="0"/>
              <a:t>hcI</a:t>
            </a:r>
            <a:r>
              <a:rPr lang="fr-FR" sz="4400" dirty="0" smtClean="0"/>
              <a:t>.</a:t>
            </a:r>
          </a:p>
          <a:p>
            <a:r>
              <a:rPr lang="fr-FR" sz="4400" dirty="0" smtClean="0"/>
              <a:t>2. </a:t>
            </a:r>
            <a:r>
              <a:rPr lang="fr-FR" sz="4400" dirty="0" err="1" smtClean="0"/>
              <a:t>kisuM</a:t>
            </a:r>
            <a:r>
              <a:rPr lang="fr-FR" sz="4400" dirty="0" smtClean="0"/>
              <a:t> </a:t>
            </a:r>
            <a:r>
              <a:rPr lang="fr-FR" sz="4400" dirty="0" err="1" smtClean="0"/>
              <a:t>nreg</a:t>
            </a:r>
            <a:r>
              <a:rPr lang="fr-FR" sz="4400" dirty="0" smtClean="0"/>
              <a:t> </a:t>
            </a:r>
            <a:r>
              <a:rPr lang="fr-FR" sz="4400" dirty="0" err="1" smtClean="0"/>
              <a:t>hcua</a:t>
            </a:r>
            <a:r>
              <a:rPr lang="fr-FR" sz="4400" dirty="0" smtClean="0"/>
              <a:t> </a:t>
            </a:r>
            <a:r>
              <a:rPr lang="fr-FR" sz="4400" dirty="0" err="1" smtClean="0"/>
              <a:t>ehcam</a:t>
            </a:r>
            <a:r>
              <a:rPr lang="fr-FR" sz="4400" dirty="0" smtClean="0"/>
              <a:t> </a:t>
            </a:r>
            <a:r>
              <a:rPr lang="fr-FR" sz="4400" dirty="0" err="1" smtClean="0"/>
              <a:t>hcI</a:t>
            </a:r>
            <a:r>
              <a:rPr lang="fr-FR" sz="4400" dirty="0" smtClean="0"/>
              <a:t>.</a:t>
            </a:r>
          </a:p>
          <a:p>
            <a:r>
              <a:rPr lang="fr-FR" sz="4400" dirty="0" smtClean="0"/>
              <a:t>3. </a:t>
            </a:r>
            <a:r>
              <a:rPr lang="fr-FR" sz="4400" dirty="0" err="1" smtClean="0"/>
              <a:t>nemmasuz</a:t>
            </a:r>
            <a:r>
              <a:rPr lang="fr-FR" sz="4400" dirty="0" smtClean="0"/>
              <a:t> </a:t>
            </a:r>
            <a:r>
              <a:rPr lang="fr-FR" sz="4400" dirty="0" err="1" smtClean="0"/>
              <a:t>riw</a:t>
            </a:r>
            <a:r>
              <a:rPr lang="fr-FR" sz="4400" dirty="0" smtClean="0"/>
              <a:t> </a:t>
            </a:r>
            <a:r>
              <a:rPr lang="fr-FR" sz="4400" dirty="0" err="1" smtClean="0"/>
              <a:t>neleips</a:t>
            </a:r>
            <a:r>
              <a:rPr lang="fr-FR" sz="4400" dirty="0" smtClean="0"/>
              <a:t> </a:t>
            </a:r>
            <a:r>
              <a:rPr lang="fr-FR" sz="4400" dirty="0" err="1" smtClean="0"/>
              <a:t>ednenehcoW</a:t>
            </a:r>
            <a:r>
              <a:rPr lang="fr-FR" sz="4400" dirty="0"/>
              <a:t> </a:t>
            </a:r>
            <a:r>
              <a:rPr lang="fr-FR" sz="4400" dirty="0" smtClean="0"/>
              <a:t>ma.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8278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148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Lückentext Hobby (Rechtschreibung)</vt:lpstr>
      <vt:lpstr>Fülle die Lücken aus !</vt:lpstr>
      <vt:lpstr>Wörterschlange: trenne die Wörter </vt:lpstr>
      <vt:lpstr>Flaschenpost: Findest du den Text?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Lückentext Hobby (Rechtschreibung)</dc:title>
  <dc:creator>Christiane Béthoux</dc:creator>
  <cp:lastModifiedBy>Christiane Béthoux</cp:lastModifiedBy>
  <cp:revision>11</cp:revision>
  <cp:lastPrinted>2015-04-16T06:31:48Z</cp:lastPrinted>
  <dcterms:created xsi:type="dcterms:W3CDTF">2015-04-16T06:08:08Z</dcterms:created>
  <dcterms:modified xsi:type="dcterms:W3CDTF">2015-04-16T06:40:46Z</dcterms:modified>
</cp:coreProperties>
</file>