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3C04-C2C6-4A1D-AA9A-2F7F1AA7C76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CF4-866C-45A5-8945-285887EEF2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3C04-C2C6-4A1D-AA9A-2F7F1AA7C76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CF4-866C-45A5-8945-285887EEF2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3C04-C2C6-4A1D-AA9A-2F7F1AA7C76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CF4-866C-45A5-8945-285887EEF2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3C04-C2C6-4A1D-AA9A-2F7F1AA7C76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CF4-866C-45A5-8945-285887EEF2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3C04-C2C6-4A1D-AA9A-2F7F1AA7C76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CF4-866C-45A5-8945-285887EEF2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3C04-C2C6-4A1D-AA9A-2F7F1AA7C76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CF4-866C-45A5-8945-285887EEF2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3C04-C2C6-4A1D-AA9A-2F7F1AA7C76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CF4-866C-45A5-8945-285887EEF2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3C04-C2C6-4A1D-AA9A-2F7F1AA7C76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CF4-866C-45A5-8945-285887EEF2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3C04-C2C6-4A1D-AA9A-2F7F1AA7C76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CF4-866C-45A5-8945-285887EEF2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3C04-C2C6-4A1D-AA9A-2F7F1AA7C76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CF4-866C-45A5-8945-285887EEF2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3C04-C2C6-4A1D-AA9A-2F7F1AA7C76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CCF4-866C-45A5-8945-285887EEF2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3C04-C2C6-4A1D-AA9A-2F7F1AA7C76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3CCF4-866C-45A5-8945-285887EEF2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6127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6127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7651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6127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6127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6127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6127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6127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6127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6127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6127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6127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Affichage à l'écran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cbethoux</dc:creator>
  <cp:lastModifiedBy>cbethoux</cp:lastModifiedBy>
  <cp:revision>4</cp:revision>
  <dcterms:created xsi:type="dcterms:W3CDTF">2012-03-03T14:10:40Z</dcterms:created>
  <dcterms:modified xsi:type="dcterms:W3CDTF">2012-03-03T14:17:02Z</dcterms:modified>
</cp:coreProperties>
</file>