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57" r:id="rId3"/>
    <p:sldId id="258" r:id="rId4"/>
    <p:sldId id="259" r:id="rId5"/>
    <p:sldId id="260" r:id="rId6"/>
    <p:sldId id="324" r:id="rId7"/>
    <p:sldId id="310" r:id="rId8"/>
    <p:sldId id="262" r:id="rId9"/>
    <p:sldId id="263" r:id="rId10"/>
    <p:sldId id="264" r:id="rId11"/>
    <p:sldId id="272" r:id="rId12"/>
    <p:sldId id="281" r:id="rId13"/>
    <p:sldId id="282" r:id="rId14"/>
    <p:sldId id="283" r:id="rId15"/>
    <p:sldId id="284" r:id="rId16"/>
    <p:sldId id="285" r:id="rId17"/>
    <p:sldId id="290"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708D-3836-4E9F-A3FB-C2036C42767E}" type="datetimeFigureOut">
              <a:rPr lang="fr-FR" smtClean="0"/>
              <a:t>14/01/2016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CFD74-364F-4A00-8CB6-345BCAFB3E06}" type="slidenum">
              <a:rPr lang="fr-FR" smtClean="0"/>
              <a:t>‹N°›</a:t>
            </a:fld>
            <a:endParaRPr lang="fr-FR"/>
          </a:p>
        </p:txBody>
      </p:sp>
    </p:spTree>
    <p:extLst>
      <p:ext uri="{BB962C8B-B14F-4D97-AF65-F5344CB8AC3E}">
        <p14:creationId xmlns:p14="http://schemas.microsoft.com/office/powerpoint/2010/main" val="130236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517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0349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247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5470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053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6929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3116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2718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5126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14/01/2016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8240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14/01/2016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0336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14/01/2016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3129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14/01/2016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3236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14/01/2016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833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14/01/2016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9437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14/01/2016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8611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09A6D-C09C-4548-B29A-6CF363A7E532}" type="datetimeFigureOut">
              <a:rPr lang="fr-FR" smtClean="0"/>
              <a:t>14/01/2016</a:t>
            </a:fld>
            <a:endParaRPr lang="fr-B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6563118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692696"/>
            <a:ext cx="4977600" cy="1237704"/>
          </a:xfrm>
        </p:spPr>
        <p:txBody>
          <a:bodyPr/>
          <a:lstStyle/>
          <a:p>
            <a:r>
              <a:rPr lang="fr-FR" b="1" dirty="0" smtClean="0"/>
              <a:t>Voyage en Allemagne</a:t>
            </a:r>
            <a:endParaRPr lang="fr-FR" b="1" dirty="0"/>
          </a:p>
        </p:txBody>
      </p:sp>
      <p:sp>
        <p:nvSpPr>
          <p:cNvPr id="3" name="Espace réservé du contenu 2"/>
          <p:cNvSpPr>
            <a:spLocks noGrp="1"/>
          </p:cNvSpPr>
          <p:nvPr>
            <p:ph idx="1"/>
          </p:nvPr>
        </p:nvSpPr>
        <p:spPr>
          <a:xfrm>
            <a:off x="1187624" y="1930400"/>
            <a:ext cx="6912768" cy="4810968"/>
          </a:xfrm>
        </p:spPr>
        <p:txBody>
          <a:bodyPr>
            <a:normAutofit/>
          </a:bodyPr>
          <a:lstStyle/>
          <a:p>
            <a:r>
              <a:rPr lang="fr-FR" sz="2800" b="1" u="sng" dirty="0" smtClean="0">
                <a:solidFill>
                  <a:schemeClr val="tx1"/>
                </a:solidFill>
              </a:rPr>
              <a:t>Départ</a:t>
            </a:r>
            <a:r>
              <a:rPr lang="fr-FR" sz="2800" b="1" dirty="0" smtClean="0">
                <a:solidFill>
                  <a:schemeClr val="tx1"/>
                </a:solidFill>
              </a:rPr>
              <a:t>: dimanche, </a:t>
            </a:r>
            <a:r>
              <a:rPr lang="fr-FR" sz="2800" b="1" dirty="0">
                <a:solidFill>
                  <a:srgbClr val="0070C0"/>
                </a:solidFill>
              </a:rPr>
              <a:t>8</a:t>
            </a:r>
            <a:r>
              <a:rPr lang="fr-FR" sz="2800" b="1" dirty="0" smtClean="0">
                <a:solidFill>
                  <a:srgbClr val="0070C0"/>
                </a:solidFill>
              </a:rPr>
              <a:t> mai 2016</a:t>
            </a:r>
          </a:p>
          <a:p>
            <a:r>
              <a:rPr lang="fr-FR" sz="2800" b="1" dirty="0" smtClean="0">
                <a:solidFill>
                  <a:schemeClr val="tx1"/>
                </a:solidFill>
              </a:rPr>
              <a:t>R.V.: gare de la Part Dieu </a:t>
            </a:r>
          </a:p>
          <a:p>
            <a:pPr marL="0" indent="0">
              <a:buNone/>
            </a:pPr>
            <a:r>
              <a:rPr lang="fr-FR" sz="2800" b="1" dirty="0" smtClean="0">
                <a:solidFill>
                  <a:schemeClr val="tx1"/>
                </a:solidFill>
              </a:rPr>
              <a:t>(place devant la gare) à </a:t>
            </a:r>
            <a:r>
              <a:rPr lang="fr-FR" sz="2800" b="1" dirty="0" smtClean="0">
                <a:solidFill>
                  <a:srgbClr val="00B050"/>
                </a:solidFill>
              </a:rPr>
              <a:t>9h15</a:t>
            </a:r>
            <a:r>
              <a:rPr lang="fr-FR" sz="2800" b="1" dirty="0" smtClean="0">
                <a:solidFill>
                  <a:schemeClr val="tx1"/>
                </a:solidFill>
              </a:rPr>
              <a:t> pour un départ du train à 10h04</a:t>
            </a:r>
          </a:p>
          <a:p>
            <a:r>
              <a:rPr lang="fr-FR" sz="2800" b="1" u="sng" dirty="0" smtClean="0">
                <a:solidFill>
                  <a:schemeClr val="tx1"/>
                </a:solidFill>
              </a:rPr>
              <a:t>Retour</a:t>
            </a:r>
            <a:r>
              <a:rPr lang="fr-FR" sz="2800" b="1" dirty="0" smtClean="0">
                <a:solidFill>
                  <a:schemeClr val="tx1"/>
                </a:solidFill>
              </a:rPr>
              <a:t>: vendredi, </a:t>
            </a:r>
            <a:r>
              <a:rPr lang="fr-FR" sz="2800" b="1" dirty="0" smtClean="0">
                <a:solidFill>
                  <a:srgbClr val="0070C0"/>
                </a:solidFill>
              </a:rPr>
              <a:t>13 mai 2016</a:t>
            </a:r>
          </a:p>
          <a:p>
            <a:r>
              <a:rPr lang="fr-FR" sz="2800" b="1" dirty="0" smtClean="0">
                <a:solidFill>
                  <a:schemeClr val="tx1"/>
                </a:solidFill>
              </a:rPr>
              <a:t>R.V. gare de la Part Dieu </a:t>
            </a:r>
          </a:p>
          <a:p>
            <a:pPr marL="0" indent="0">
              <a:buNone/>
            </a:pPr>
            <a:r>
              <a:rPr lang="fr-FR" sz="2800" b="1" dirty="0" smtClean="0">
                <a:solidFill>
                  <a:schemeClr val="tx1"/>
                </a:solidFill>
              </a:rPr>
              <a:t>(place devant la gare) à </a:t>
            </a:r>
            <a:r>
              <a:rPr lang="fr-FR" sz="2800" b="1" dirty="0" smtClean="0">
                <a:solidFill>
                  <a:srgbClr val="00B050"/>
                </a:solidFill>
              </a:rPr>
              <a:t>20h</a:t>
            </a:r>
            <a:r>
              <a:rPr lang="fr-FR" sz="2800" b="1" dirty="0" smtClean="0">
                <a:solidFill>
                  <a:schemeClr val="tx1"/>
                </a:solidFill>
              </a:rPr>
              <a:t> (le train arrive en gare à 19h56)</a:t>
            </a:r>
            <a:endParaRPr lang="fr-FR" sz="2800" b="1" dirty="0">
              <a:solidFill>
                <a:schemeClr val="tx1"/>
              </a:solidFill>
            </a:endParaRPr>
          </a:p>
        </p:txBody>
      </p:sp>
      <p:sp>
        <p:nvSpPr>
          <p:cNvPr id="4" name="Rectangle 3"/>
          <p:cNvSpPr/>
          <p:nvPr/>
        </p:nvSpPr>
        <p:spPr>
          <a:xfrm>
            <a:off x="395536" y="332656"/>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Voyage en Allemagne </a:t>
            </a:r>
            <a:endParaRPr lang="fr-FR" sz="3600" b="1" dirty="0">
              <a:solidFill>
                <a:schemeClr val="tx1"/>
              </a:solidFill>
            </a:endParaRPr>
          </a:p>
        </p:txBody>
      </p:sp>
    </p:spTree>
    <p:extLst>
      <p:ext uri="{BB962C8B-B14F-4D97-AF65-F5344CB8AC3E}">
        <p14:creationId xmlns:p14="http://schemas.microsoft.com/office/powerpoint/2010/main" val="28364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050633" cy="659160"/>
          </a:xfrm>
        </p:spPr>
        <p:txBody>
          <a:bodyPr>
            <a:normAutofit/>
          </a:bodyPr>
          <a:lstStyle/>
          <a:p>
            <a:r>
              <a:rPr lang="fr-FR" sz="1600" b="1" dirty="0" smtClean="0"/>
              <a:t>Activités proposés l’après-midi</a:t>
            </a:r>
            <a:endParaRPr lang="fr-FR" sz="1600" b="1" dirty="0"/>
          </a:p>
        </p:txBody>
      </p:sp>
      <p:sp>
        <p:nvSpPr>
          <p:cNvPr id="4" name="Rectangle 3"/>
          <p:cNvSpPr/>
          <p:nvPr/>
        </p:nvSpPr>
        <p:spPr>
          <a:xfrm>
            <a:off x="323528" y="158742"/>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 Travail en tandem » avec une classe allemande </a:t>
            </a:r>
            <a:endParaRPr lang="fr-FR" sz="3600" b="1" dirty="0">
              <a:solidFill>
                <a:schemeClr val="tx1"/>
              </a:solidFill>
            </a:endParaRPr>
          </a:p>
        </p:txBody>
      </p:sp>
      <p:sp>
        <p:nvSpPr>
          <p:cNvPr id="5" name="Espace réservé du contenu 4"/>
          <p:cNvSpPr>
            <a:spLocks noGrp="1"/>
          </p:cNvSpPr>
          <p:nvPr>
            <p:ph idx="1"/>
          </p:nvPr>
        </p:nvSpPr>
        <p:spPr>
          <a:xfrm>
            <a:off x="323528" y="1325802"/>
            <a:ext cx="8280920" cy="1565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2400" b="1" dirty="0" smtClean="0">
                <a:solidFill>
                  <a:schemeClr val="tx1"/>
                </a:solidFill>
              </a:rPr>
              <a:t>Les élèves seront en binôme avec un élève allemand qui apprend le français et ils vont parler un moment en allemand et un moment en français.</a:t>
            </a:r>
            <a:endParaRPr lang="fr-FR" sz="2400" b="1" dirty="0">
              <a:solidFill>
                <a:schemeClr val="tx1"/>
              </a:solidFill>
            </a:endParaRPr>
          </a:p>
        </p:txBody>
      </p:sp>
      <p:sp>
        <p:nvSpPr>
          <p:cNvPr id="6" name="Rectangle 5"/>
          <p:cNvSpPr/>
          <p:nvPr/>
        </p:nvSpPr>
        <p:spPr>
          <a:xfrm>
            <a:off x="323528" y="3068960"/>
            <a:ext cx="7994849" cy="21602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But: </a:t>
            </a:r>
          </a:p>
          <a:p>
            <a:pPr marL="342900" indent="-342900">
              <a:buFontTx/>
              <a:buChar char="-"/>
            </a:pPr>
            <a:r>
              <a:rPr lang="fr-FR" sz="2400" b="1" dirty="0" smtClean="0">
                <a:solidFill>
                  <a:schemeClr val="tx1"/>
                </a:solidFill>
              </a:rPr>
              <a:t>Chacun a l’occasion de parler dans la langue qu’il apprend. </a:t>
            </a:r>
          </a:p>
          <a:p>
            <a:pPr marL="342900" indent="-342900">
              <a:buFontTx/>
              <a:buChar char="-"/>
            </a:pPr>
            <a:r>
              <a:rPr lang="fr-FR" sz="2400" b="1" dirty="0" smtClean="0">
                <a:solidFill>
                  <a:schemeClr val="tx1"/>
                </a:solidFill>
              </a:rPr>
              <a:t>C’est un échange : ensuite, on consacre aussi du temps au partenaire pour l’aider à progresser.</a:t>
            </a:r>
          </a:p>
          <a:p>
            <a:pPr marL="342900" indent="-342900">
              <a:buFontTx/>
              <a:buChar char="-"/>
            </a:pPr>
            <a:endParaRPr lang="fr-FR" sz="2400" b="1" dirty="0">
              <a:solidFill>
                <a:schemeClr val="tx1"/>
              </a:solidFill>
            </a:endParaRPr>
          </a:p>
        </p:txBody>
      </p:sp>
      <p:sp>
        <p:nvSpPr>
          <p:cNvPr id="7" name="Rectangle 6"/>
          <p:cNvSpPr/>
          <p:nvPr/>
        </p:nvSpPr>
        <p:spPr>
          <a:xfrm>
            <a:off x="323528" y="5398536"/>
            <a:ext cx="8496944" cy="13428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Avantage: </a:t>
            </a:r>
          </a:p>
          <a:p>
            <a:r>
              <a:rPr lang="fr-FR" sz="2400" b="1" dirty="0" smtClean="0">
                <a:solidFill>
                  <a:schemeClr val="tx1"/>
                </a:solidFill>
              </a:rPr>
              <a:t>On parle avec un jeune de son âge. Il n’y pas de note, mais il existe un vrai enjeu de communication.</a:t>
            </a:r>
            <a:endParaRPr lang="fr-FR" sz="2400" b="1" dirty="0">
              <a:solidFill>
                <a:schemeClr val="tx1"/>
              </a:solidFill>
            </a:endParaRPr>
          </a:p>
        </p:txBody>
      </p:sp>
    </p:spTree>
    <p:extLst>
      <p:ext uri="{BB962C8B-B14F-4D97-AF65-F5344CB8AC3E}">
        <p14:creationId xmlns:p14="http://schemas.microsoft.com/office/powerpoint/2010/main" val="40127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Activité proposée dans l’après-midi</a:t>
            </a:r>
            <a:endParaRPr lang="fr-FR" b="1" dirty="0"/>
          </a:p>
        </p:txBody>
      </p:sp>
      <p:sp>
        <p:nvSpPr>
          <p:cNvPr id="3" name="Espace réservé du contenu 2"/>
          <p:cNvSpPr>
            <a:spLocks noGrp="1"/>
          </p:cNvSpPr>
          <p:nvPr>
            <p:ph idx="1"/>
          </p:nvPr>
        </p:nvSpPr>
        <p:spPr>
          <a:xfrm>
            <a:off x="609598" y="2160590"/>
            <a:ext cx="7922841" cy="4220738"/>
          </a:xfrm>
        </p:spPr>
        <p:txBody>
          <a:bodyPr>
            <a:noAutofit/>
          </a:bodyPr>
          <a:lstStyle/>
          <a:p>
            <a:r>
              <a:rPr lang="fr-FR" sz="2400" b="1" u="sng" dirty="0" smtClean="0"/>
              <a:t>Mardi: sortie à </a:t>
            </a:r>
            <a:r>
              <a:rPr lang="fr-FR" sz="2400" b="1" u="sng" dirty="0" err="1" smtClean="0"/>
              <a:t>Dinkelsbühl</a:t>
            </a:r>
            <a:endParaRPr lang="fr-FR" sz="2400" b="1" u="sng" dirty="0" smtClean="0"/>
          </a:p>
          <a:p>
            <a:r>
              <a:rPr lang="fr-FR" sz="2400" b="1" u="sng" dirty="0" smtClean="0"/>
              <a:t>Départ</a:t>
            </a:r>
            <a:r>
              <a:rPr lang="fr-FR" sz="2400" b="1" dirty="0" smtClean="0"/>
              <a:t>: vers 14h00</a:t>
            </a:r>
          </a:p>
          <a:p>
            <a:r>
              <a:rPr lang="fr-FR" sz="2400" b="1" u="sng" dirty="0" smtClean="0"/>
              <a:t>Retour</a:t>
            </a:r>
            <a:r>
              <a:rPr lang="fr-FR" sz="2400" b="1" dirty="0" smtClean="0"/>
              <a:t>: vers 18h00</a:t>
            </a:r>
          </a:p>
          <a:p>
            <a:r>
              <a:rPr lang="fr-FR" sz="2400" b="1" dirty="0" smtClean="0"/>
              <a:t>Marche à pied d’une demie heure pour aller en ville, visite de la ville, possibilité d’acheter un petit souvenir, gouter pris ensemble</a:t>
            </a:r>
          </a:p>
          <a:p>
            <a:r>
              <a:rPr lang="fr-FR" sz="2400" b="1" dirty="0" smtClean="0"/>
              <a:t>Soirée: rédaction du journal mis en ligne ou soirée film (sélectionné par le professeur)</a:t>
            </a:r>
            <a:endParaRPr lang="fr-FR" sz="2400" b="1" dirty="0"/>
          </a:p>
        </p:txBody>
      </p:sp>
    </p:spTree>
    <p:extLst>
      <p:ext uri="{BB962C8B-B14F-4D97-AF65-F5344CB8AC3E}">
        <p14:creationId xmlns:p14="http://schemas.microsoft.com/office/powerpoint/2010/main" val="39689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règles à respecter: verres et bouteilles</a:t>
            </a:r>
            <a:endParaRPr lang="fr-FR" b="1" dirty="0"/>
          </a:p>
        </p:txBody>
      </p:sp>
      <p:sp>
        <p:nvSpPr>
          <p:cNvPr id="3" name="Espace réservé du contenu 2"/>
          <p:cNvSpPr>
            <a:spLocks noGrp="1"/>
          </p:cNvSpPr>
          <p:nvPr>
            <p:ph idx="1"/>
          </p:nvPr>
        </p:nvSpPr>
        <p:spPr/>
        <p:txBody>
          <a:bodyPr>
            <a:noAutofit/>
          </a:bodyPr>
          <a:lstStyle/>
          <a:p>
            <a:r>
              <a:rPr lang="fr-FR" sz="2800" b="1" dirty="0" smtClean="0"/>
              <a:t>Dans la salle à manger, on doit boire dans un verre.</a:t>
            </a:r>
          </a:p>
          <a:p>
            <a:r>
              <a:rPr lang="fr-FR" sz="2800" b="1" dirty="0" smtClean="0"/>
              <a:t>Ne pas jeter des papiers dans le jardin.</a:t>
            </a:r>
            <a:endParaRPr lang="fr-FR" sz="2800" b="1" dirty="0"/>
          </a:p>
        </p:txBody>
      </p:sp>
    </p:spTree>
    <p:extLst>
      <p:ext uri="{BB962C8B-B14F-4D97-AF65-F5344CB8AC3E}">
        <p14:creationId xmlns:p14="http://schemas.microsoft.com/office/powerpoint/2010/main" val="20605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266657" cy="875184"/>
          </a:xfrm>
        </p:spPr>
        <p:txBody>
          <a:bodyPr/>
          <a:lstStyle/>
          <a:p>
            <a:r>
              <a:rPr lang="fr-FR" b="1" dirty="0" smtClean="0"/>
              <a:t>Les zones de danger</a:t>
            </a:r>
            <a:endParaRPr lang="fr-FR" b="1" dirty="0"/>
          </a:p>
        </p:txBody>
      </p:sp>
      <p:sp>
        <p:nvSpPr>
          <p:cNvPr id="3" name="Espace réservé du contenu 2"/>
          <p:cNvSpPr>
            <a:spLocks noGrp="1"/>
          </p:cNvSpPr>
          <p:nvPr>
            <p:ph idx="1"/>
          </p:nvPr>
        </p:nvSpPr>
        <p:spPr>
          <a:xfrm>
            <a:off x="609599" y="1484784"/>
            <a:ext cx="6334394" cy="4528845"/>
          </a:xfrm>
        </p:spPr>
        <p:txBody>
          <a:bodyPr>
            <a:normAutofit/>
          </a:bodyPr>
          <a:lstStyle/>
          <a:p>
            <a:r>
              <a:rPr lang="fr-FR" sz="2800" b="1" dirty="0" smtClean="0"/>
              <a:t>Interdiction de grimper sur les bottes de paille ou de foin (il existe des affiches « danger » à côté de ces zones)</a:t>
            </a:r>
          </a:p>
          <a:p>
            <a:r>
              <a:rPr lang="fr-FR" sz="2800" b="1" dirty="0" smtClean="0"/>
              <a:t>Dans la piscine:  il est interdit de faire un plongeon</a:t>
            </a:r>
          </a:p>
          <a:p>
            <a:r>
              <a:rPr lang="fr-FR" sz="2800" b="1" dirty="0" smtClean="0"/>
              <a:t>Dans la piscine: il est interdit d’y aller seul</a:t>
            </a:r>
            <a:endParaRPr lang="fr-FR" sz="2800" b="1" dirty="0"/>
          </a:p>
        </p:txBody>
      </p:sp>
    </p:spTree>
    <p:extLst>
      <p:ext uri="{BB962C8B-B14F-4D97-AF65-F5344CB8AC3E}">
        <p14:creationId xmlns:p14="http://schemas.microsoft.com/office/powerpoint/2010/main" val="121815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130753" cy="659160"/>
          </a:xfrm>
        </p:spPr>
        <p:txBody>
          <a:bodyPr/>
          <a:lstStyle/>
          <a:p>
            <a:r>
              <a:rPr lang="fr-FR" dirty="0" smtClean="0"/>
              <a:t>Liste de vêtements à emmener</a:t>
            </a:r>
            <a:endParaRPr lang="fr-FR" dirty="0"/>
          </a:p>
        </p:txBody>
      </p:sp>
      <p:sp>
        <p:nvSpPr>
          <p:cNvPr id="3" name="Espace réservé du contenu 2"/>
          <p:cNvSpPr>
            <a:spLocks noGrp="1"/>
          </p:cNvSpPr>
          <p:nvPr>
            <p:ph idx="1"/>
          </p:nvPr>
        </p:nvSpPr>
        <p:spPr>
          <a:xfrm>
            <a:off x="609599" y="1340768"/>
            <a:ext cx="6347714" cy="4700595"/>
          </a:xfrm>
        </p:spPr>
        <p:txBody>
          <a:bodyPr>
            <a:normAutofit fontScale="92500" lnSpcReduction="20000"/>
          </a:bodyPr>
          <a:lstStyle/>
          <a:p>
            <a:r>
              <a:rPr lang="fr-FR" sz="2800" b="1" dirty="0" smtClean="0"/>
              <a:t>Des vêtements qui ne craignent pas trop les saletés</a:t>
            </a:r>
          </a:p>
          <a:p>
            <a:r>
              <a:rPr lang="fr-FR" sz="2800" b="1" dirty="0" smtClean="0"/>
              <a:t>Des bottes ou des chaussures avec un petit « talon » pour monter à cheval.</a:t>
            </a:r>
          </a:p>
          <a:p>
            <a:r>
              <a:rPr lang="fr-FR" sz="2800" b="1" dirty="0" smtClean="0"/>
              <a:t>Chaussures pour la maison</a:t>
            </a:r>
          </a:p>
          <a:p>
            <a:r>
              <a:rPr lang="fr-FR" sz="2800" b="1" dirty="0" smtClean="0"/>
              <a:t>Vêtements de pluie</a:t>
            </a:r>
          </a:p>
          <a:p>
            <a:r>
              <a:rPr lang="fr-FR" sz="2800" b="1" dirty="0" smtClean="0"/>
              <a:t>Un pantalon pour monter à cheval (jeans)</a:t>
            </a:r>
          </a:p>
          <a:p>
            <a:r>
              <a:rPr lang="fr-FR" sz="2800" b="1" dirty="0" smtClean="0"/>
              <a:t>Affaires de piscine</a:t>
            </a:r>
          </a:p>
          <a:p>
            <a:r>
              <a:rPr lang="fr-FR" sz="2800" b="1" dirty="0" smtClean="0"/>
              <a:t>Affaires de toilette</a:t>
            </a:r>
          </a:p>
          <a:p>
            <a:r>
              <a:rPr lang="fr-FR" sz="2800" b="1" dirty="0" smtClean="0"/>
              <a:t>Un réveil ou une montre </a:t>
            </a:r>
            <a:endParaRPr lang="fr-FR" sz="2800" b="1" dirty="0"/>
          </a:p>
        </p:txBody>
      </p:sp>
    </p:spTree>
    <p:extLst>
      <p:ext uri="{BB962C8B-B14F-4D97-AF65-F5344CB8AC3E}">
        <p14:creationId xmlns:p14="http://schemas.microsoft.com/office/powerpoint/2010/main" val="28194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994849" cy="1235224"/>
          </a:xfrm>
        </p:spPr>
        <p:txBody>
          <a:bodyPr>
            <a:normAutofit/>
          </a:bodyPr>
          <a:lstStyle/>
          <a:p>
            <a:r>
              <a:rPr lang="fr-FR" b="1" dirty="0" smtClean="0"/>
              <a:t>Ce qui est fourni par le centre équestre</a:t>
            </a:r>
            <a:endParaRPr lang="fr-FR" b="1" dirty="0"/>
          </a:p>
        </p:txBody>
      </p:sp>
      <p:sp>
        <p:nvSpPr>
          <p:cNvPr id="3" name="Espace réservé du contenu 2"/>
          <p:cNvSpPr>
            <a:spLocks noGrp="1"/>
          </p:cNvSpPr>
          <p:nvPr>
            <p:ph idx="1"/>
          </p:nvPr>
        </p:nvSpPr>
        <p:spPr/>
        <p:txBody>
          <a:bodyPr>
            <a:normAutofit/>
          </a:bodyPr>
          <a:lstStyle/>
          <a:p>
            <a:r>
              <a:rPr lang="fr-FR" sz="2800" b="1" dirty="0" smtClean="0"/>
              <a:t>Draps</a:t>
            </a:r>
          </a:p>
          <a:p>
            <a:r>
              <a:rPr lang="fr-FR" sz="2800" b="1" dirty="0" smtClean="0"/>
              <a:t>Serviettes de toilette: si on va aller chercher une nouvelle serviette propre, il faut ramener la serviette sale</a:t>
            </a:r>
          </a:p>
          <a:p>
            <a:r>
              <a:rPr lang="fr-FR" sz="2800" b="1" dirty="0" smtClean="0"/>
              <a:t>Pour l’équitation: casques, affaires pour nettoyer/brosser les chevaux</a:t>
            </a:r>
            <a:endParaRPr lang="fr-FR" sz="2800" b="1" dirty="0"/>
          </a:p>
        </p:txBody>
      </p:sp>
    </p:spTree>
    <p:extLst>
      <p:ext uri="{BB962C8B-B14F-4D97-AF65-F5344CB8AC3E}">
        <p14:creationId xmlns:p14="http://schemas.microsoft.com/office/powerpoint/2010/main" val="382526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6347714" cy="587152"/>
          </a:xfrm>
        </p:spPr>
        <p:txBody>
          <a:bodyPr>
            <a:normAutofit fontScale="90000"/>
          </a:bodyPr>
          <a:lstStyle/>
          <a:p>
            <a:r>
              <a:rPr lang="fr-FR" b="1" u="sng" dirty="0" smtClean="0"/>
              <a:t>Internet</a:t>
            </a:r>
            <a:endParaRPr lang="fr-FR" b="1" u="sng" dirty="0"/>
          </a:p>
        </p:txBody>
      </p:sp>
      <p:sp>
        <p:nvSpPr>
          <p:cNvPr id="3" name="Espace réservé du contenu 2"/>
          <p:cNvSpPr>
            <a:spLocks noGrp="1"/>
          </p:cNvSpPr>
          <p:nvPr>
            <p:ph idx="1"/>
          </p:nvPr>
        </p:nvSpPr>
        <p:spPr>
          <a:xfrm>
            <a:off x="395536" y="1340768"/>
            <a:ext cx="7920880" cy="4824536"/>
          </a:xfrm>
        </p:spPr>
        <p:txBody>
          <a:bodyPr>
            <a:normAutofit/>
          </a:bodyPr>
          <a:lstStyle/>
          <a:p>
            <a:r>
              <a:rPr lang="fr-FR" sz="2400" b="1" dirty="0" smtClean="0"/>
              <a:t>Le </a:t>
            </a:r>
            <a:r>
              <a:rPr lang="fr-FR" sz="2800" b="1" dirty="0" smtClean="0"/>
              <a:t>centre équestre possède une connexion Internet avec une protection « enfants » qui empêche les enfants d’aller sur des sites qui ne correspondent pas à leur âge</a:t>
            </a:r>
          </a:p>
          <a:p>
            <a:r>
              <a:rPr lang="fr-FR" sz="2800" b="1" dirty="0" smtClean="0"/>
              <a:t>Les ordinateurs sont surveillés par la direction du centre équestre (un programme enregistre les sites visités par </a:t>
            </a:r>
            <a:r>
              <a:rPr lang="fr-FR" sz="2400" b="1" dirty="0" smtClean="0"/>
              <a:t>les enfants)</a:t>
            </a:r>
            <a:endParaRPr lang="fr-FR" sz="2400" b="1" dirty="0"/>
          </a:p>
        </p:txBody>
      </p:sp>
    </p:spTree>
    <p:extLst>
      <p:ext uri="{BB962C8B-B14F-4D97-AF65-F5344CB8AC3E}">
        <p14:creationId xmlns:p14="http://schemas.microsoft.com/office/powerpoint/2010/main" val="412761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05775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634809" cy="1091208"/>
          </a:xfrm>
        </p:spPr>
        <p:txBody>
          <a:bodyPr/>
          <a:lstStyle/>
          <a:p>
            <a:r>
              <a:rPr lang="fr-FR" b="1" dirty="0" smtClean="0"/>
              <a:t>Horaires de train: voyage-aller</a:t>
            </a:r>
            <a:endParaRPr lang="fr-FR" b="1" dirty="0"/>
          </a:p>
        </p:txBody>
      </p:sp>
      <p:sp>
        <p:nvSpPr>
          <p:cNvPr id="3" name="Espace réservé du contenu 2"/>
          <p:cNvSpPr>
            <a:spLocks noGrp="1"/>
          </p:cNvSpPr>
          <p:nvPr>
            <p:ph idx="1"/>
          </p:nvPr>
        </p:nvSpPr>
        <p:spPr>
          <a:xfrm>
            <a:off x="755576" y="1700808"/>
            <a:ext cx="6984776" cy="4680520"/>
          </a:xfrm>
        </p:spPr>
        <p:txBody>
          <a:bodyPr>
            <a:normAutofit/>
          </a:bodyPr>
          <a:lstStyle/>
          <a:p>
            <a:pPr marL="0" indent="0">
              <a:buNone/>
            </a:pPr>
            <a:endParaRPr lang="fr-FR" sz="2000" dirty="0" smtClean="0"/>
          </a:p>
          <a:p>
            <a:r>
              <a:rPr lang="fr-FR" sz="2600" b="1" u="sng" dirty="0" smtClean="0"/>
              <a:t>Lyon Part Dieu </a:t>
            </a:r>
            <a:r>
              <a:rPr lang="fr-FR" sz="2600" b="1" dirty="0" smtClean="0"/>
              <a:t>: départ </a:t>
            </a:r>
            <a:r>
              <a:rPr lang="fr-FR" sz="2600" b="1" dirty="0" smtClean="0">
                <a:solidFill>
                  <a:srgbClr val="00B050"/>
                </a:solidFill>
              </a:rPr>
              <a:t>10h04</a:t>
            </a:r>
            <a:r>
              <a:rPr lang="fr-FR" sz="2600" b="1" dirty="0" smtClean="0"/>
              <a:t>  TGV 9582</a:t>
            </a:r>
          </a:p>
          <a:p>
            <a:r>
              <a:rPr lang="fr-FR" sz="2600" b="1" u="sng" dirty="0" smtClean="0"/>
              <a:t>Karlsruhe</a:t>
            </a:r>
            <a:r>
              <a:rPr lang="fr-FR" sz="2600" b="1" dirty="0" smtClean="0"/>
              <a:t> : </a:t>
            </a:r>
            <a:r>
              <a:rPr lang="fr-FR" sz="2600" b="1" smtClean="0"/>
              <a:t>arrivée </a:t>
            </a:r>
            <a:r>
              <a:rPr lang="fr-FR" sz="2600" b="1" smtClean="0"/>
              <a:t>14h46</a:t>
            </a:r>
            <a:endParaRPr lang="fr-FR" sz="2600" b="1" dirty="0" smtClean="0"/>
          </a:p>
          <a:p>
            <a:pPr lvl="3"/>
            <a:r>
              <a:rPr lang="fr-FR" sz="2600" b="1" i="1" dirty="0" smtClean="0"/>
              <a:t>Changement de train</a:t>
            </a:r>
          </a:p>
          <a:p>
            <a:r>
              <a:rPr lang="fr-FR" sz="2600" b="1" u="sng" dirty="0" smtClean="0"/>
              <a:t>Karlsruhe</a:t>
            </a:r>
            <a:r>
              <a:rPr lang="fr-FR" sz="2600" b="1" dirty="0" smtClean="0"/>
              <a:t>: départ 15h06 </a:t>
            </a:r>
          </a:p>
          <a:p>
            <a:r>
              <a:rPr lang="fr-FR" sz="2600" b="1" u="sng" dirty="0" err="1" smtClean="0"/>
              <a:t>Ellwangen</a:t>
            </a:r>
            <a:r>
              <a:rPr lang="fr-FR" sz="2600" b="1" dirty="0" smtClean="0"/>
              <a:t>: arrivée </a:t>
            </a:r>
            <a:r>
              <a:rPr lang="fr-FR" sz="2600" b="1" dirty="0" smtClean="0">
                <a:solidFill>
                  <a:srgbClr val="00B050"/>
                </a:solidFill>
              </a:rPr>
              <a:t>17h07</a:t>
            </a:r>
          </a:p>
          <a:p>
            <a:r>
              <a:rPr lang="fr-FR" sz="2600" b="1" dirty="0" smtClean="0"/>
              <a:t>Un bus local vient nous emmener au centre équestre (</a:t>
            </a:r>
            <a:r>
              <a:rPr lang="fr-FR" sz="2600" b="1" dirty="0" err="1" smtClean="0"/>
              <a:t>Faber</a:t>
            </a:r>
            <a:r>
              <a:rPr lang="fr-FR" sz="2600" b="1" dirty="0" smtClean="0"/>
              <a:t>, Tel: 0049.98.51.76.72)</a:t>
            </a:r>
            <a:endParaRPr lang="fr-FR" sz="2600" b="1" dirty="0"/>
          </a:p>
        </p:txBody>
      </p:sp>
      <p:sp>
        <p:nvSpPr>
          <p:cNvPr id="4" name="Rectangle 3"/>
          <p:cNvSpPr/>
          <p:nvPr/>
        </p:nvSpPr>
        <p:spPr>
          <a:xfrm>
            <a:off x="251520" y="260648"/>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Horaires départ</a:t>
            </a:r>
            <a:endParaRPr lang="fr-FR" sz="3600" b="1" dirty="0">
              <a:solidFill>
                <a:schemeClr val="tx1"/>
              </a:solidFill>
            </a:endParaRPr>
          </a:p>
        </p:txBody>
      </p:sp>
    </p:spTree>
    <p:extLst>
      <p:ext uri="{BB962C8B-B14F-4D97-AF65-F5344CB8AC3E}">
        <p14:creationId xmlns:p14="http://schemas.microsoft.com/office/powerpoint/2010/main" val="8335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562801" cy="1163216"/>
          </a:xfrm>
        </p:spPr>
        <p:txBody>
          <a:bodyPr/>
          <a:lstStyle/>
          <a:p>
            <a:r>
              <a:rPr lang="fr-FR" b="1" dirty="0" smtClean="0"/>
              <a:t>Horaires de train: voyage-retour</a:t>
            </a:r>
            <a:endParaRPr lang="fr-FR" b="1" dirty="0"/>
          </a:p>
        </p:txBody>
      </p:sp>
      <p:sp>
        <p:nvSpPr>
          <p:cNvPr id="3" name="Espace réservé du contenu 2"/>
          <p:cNvSpPr>
            <a:spLocks noGrp="1"/>
          </p:cNvSpPr>
          <p:nvPr>
            <p:ph idx="1"/>
          </p:nvPr>
        </p:nvSpPr>
        <p:spPr>
          <a:xfrm>
            <a:off x="539552" y="1772816"/>
            <a:ext cx="6417761" cy="4268547"/>
          </a:xfrm>
        </p:spPr>
        <p:txBody>
          <a:bodyPr>
            <a:normAutofit/>
          </a:bodyPr>
          <a:lstStyle/>
          <a:p>
            <a:r>
              <a:rPr lang="fr-FR" sz="2400" b="1" dirty="0" smtClean="0"/>
              <a:t>Un bus local nous emmène à </a:t>
            </a:r>
            <a:r>
              <a:rPr lang="fr-FR" sz="2400" b="1" dirty="0" err="1" smtClean="0"/>
              <a:t>Ellwangen</a:t>
            </a:r>
            <a:endParaRPr lang="fr-FR" sz="2400" b="1" dirty="0" smtClean="0"/>
          </a:p>
          <a:p>
            <a:r>
              <a:rPr lang="fr-FR" sz="2400" b="1" u="sng" dirty="0" err="1" smtClean="0"/>
              <a:t>Ellwangen</a:t>
            </a:r>
            <a:r>
              <a:rPr lang="fr-FR" sz="2400" b="1" dirty="0" smtClean="0"/>
              <a:t>: départ </a:t>
            </a:r>
            <a:r>
              <a:rPr lang="fr-FR" sz="2400" b="1" dirty="0" smtClean="0">
                <a:solidFill>
                  <a:srgbClr val="00B050"/>
                </a:solidFill>
              </a:rPr>
              <a:t>10h51</a:t>
            </a:r>
          </a:p>
          <a:p>
            <a:r>
              <a:rPr lang="fr-FR" sz="2400" b="1" u="sng" dirty="0" smtClean="0"/>
              <a:t>Karlsruhe</a:t>
            </a:r>
            <a:r>
              <a:rPr lang="fr-FR" sz="2400" b="1" dirty="0" smtClean="0"/>
              <a:t>: arrivée 12h53</a:t>
            </a:r>
          </a:p>
          <a:p>
            <a:pPr lvl="2"/>
            <a:r>
              <a:rPr lang="fr-FR" sz="2400" b="1" i="1" dirty="0" smtClean="0"/>
              <a:t>Changement de train</a:t>
            </a:r>
          </a:p>
          <a:p>
            <a:r>
              <a:rPr lang="fr-FR" sz="2400" b="1" u="sng" dirty="0" smtClean="0"/>
              <a:t>Karlsruhe</a:t>
            </a:r>
            <a:r>
              <a:rPr lang="fr-FR" sz="2400" b="1" dirty="0" smtClean="0"/>
              <a:t>: départ 14h53   TGV 9580</a:t>
            </a:r>
          </a:p>
          <a:p>
            <a:r>
              <a:rPr lang="fr-FR" sz="2400" b="1" u="sng" dirty="0" smtClean="0"/>
              <a:t>Lyon Part Dieu</a:t>
            </a:r>
            <a:r>
              <a:rPr lang="fr-FR" sz="2400" b="1" dirty="0" smtClean="0"/>
              <a:t>: arrivée </a:t>
            </a:r>
            <a:r>
              <a:rPr lang="fr-FR" sz="2400" b="1" dirty="0" smtClean="0">
                <a:solidFill>
                  <a:srgbClr val="00B050"/>
                </a:solidFill>
              </a:rPr>
              <a:t>19h56 </a:t>
            </a:r>
            <a:endParaRPr lang="fr-FR" sz="2400" b="1" dirty="0">
              <a:solidFill>
                <a:srgbClr val="00B050"/>
              </a:solidFill>
            </a:endParaRPr>
          </a:p>
        </p:txBody>
      </p:sp>
      <p:sp>
        <p:nvSpPr>
          <p:cNvPr id="4" name="Rectangle 3"/>
          <p:cNvSpPr/>
          <p:nvPr/>
        </p:nvSpPr>
        <p:spPr>
          <a:xfrm>
            <a:off x="323528" y="136709"/>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Horaire retour </a:t>
            </a:r>
            <a:endParaRPr lang="fr-FR" sz="3600" b="1" dirty="0">
              <a:solidFill>
                <a:schemeClr val="tx1"/>
              </a:solidFill>
            </a:endParaRPr>
          </a:p>
        </p:txBody>
      </p:sp>
    </p:spTree>
    <p:extLst>
      <p:ext uri="{BB962C8B-B14F-4D97-AF65-F5344CB8AC3E}">
        <p14:creationId xmlns:p14="http://schemas.microsoft.com/office/powerpoint/2010/main" val="37489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centre équestre</a:t>
            </a:r>
            <a:endParaRPr lang="fr-FR" b="1" dirty="0"/>
          </a:p>
        </p:txBody>
      </p:sp>
      <p:sp>
        <p:nvSpPr>
          <p:cNvPr id="3" name="Espace réservé du contenu 2"/>
          <p:cNvSpPr>
            <a:spLocks noGrp="1"/>
          </p:cNvSpPr>
          <p:nvPr>
            <p:ph idx="1"/>
          </p:nvPr>
        </p:nvSpPr>
        <p:spPr>
          <a:xfrm>
            <a:off x="395536" y="1556792"/>
            <a:ext cx="7488832" cy="4464496"/>
          </a:xfrm>
        </p:spPr>
        <p:txBody>
          <a:bodyPr>
            <a:noAutofit/>
          </a:bodyPr>
          <a:lstStyle/>
          <a:p>
            <a:r>
              <a:rPr lang="fr-FR" sz="2400" b="1" u="sng" dirty="0" smtClean="0"/>
              <a:t>Adresse: </a:t>
            </a:r>
          </a:p>
          <a:p>
            <a:pPr marL="0" indent="0">
              <a:buNone/>
            </a:pPr>
            <a:r>
              <a:rPr lang="fr-FR" sz="2400" b="1" dirty="0" err="1" smtClean="0"/>
              <a:t>Reiterhof</a:t>
            </a:r>
            <a:r>
              <a:rPr lang="fr-FR" sz="2400" b="1" dirty="0" smtClean="0"/>
              <a:t> </a:t>
            </a:r>
            <a:r>
              <a:rPr lang="fr-FR" sz="2400" b="1" dirty="0" err="1" smtClean="0"/>
              <a:t>Fraunholz</a:t>
            </a:r>
            <a:r>
              <a:rPr lang="fr-FR" sz="2400" b="1" dirty="0" smtClean="0"/>
              <a:t>, </a:t>
            </a:r>
            <a:r>
              <a:rPr lang="fr-FR" sz="2400" b="1" dirty="0" err="1" smtClean="0"/>
              <a:t>Lohe</a:t>
            </a:r>
            <a:r>
              <a:rPr lang="fr-FR" sz="2400" b="1" dirty="0" smtClean="0"/>
              <a:t> 5</a:t>
            </a:r>
          </a:p>
          <a:p>
            <a:pPr marL="0" indent="0">
              <a:buNone/>
            </a:pPr>
            <a:r>
              <a:rPr lang="fr-FR" sz="2400" b="1" dirty="0" smtClean="0"/>
              <a:t>91550 </a:t>
            </a:r>
            <a:r>
              <a:rPr lang="fr-FR" sz="2400" b="1" dirty="0" err="1" smtClean="0"/>
              <a:t>Dinkelsbühl</a:t>
            </a:r>
            <a:endParaRPr lang="fr-FR" sz="2400" b="1" dirty="0" smtClean="0"/>
          </a:p>
          <a:p>
            <a:pPr marL="0" indent="0">
              <a:buNone/>
            </a:pPr>
            <a:endParaRPr lang="fr-FR" sz="2400" b="1" dirty="0" smtClean="0"/>
          </a:p>
          <a:p>
            <a:r>
              <a:rPr lang="fr-FR" sz="2400" b="1" u="sng" dirty="0" smtClean="0"/>
              <a:t>Téléphone</a:t>
            </a:r>
            <a:r>
              <a:rPr lang="fr-FR" sz="2400" b="1" dirty="0" smtClean="0"/>
              <a:t>: 0049.98.51.21.89</a:t>
            </a:r>
          </a:p>
          <a:p>
            <a:r>
              <a:rPr lang="fr-FR" sz="2400" b="1" u="sng" dirty="0" smtClean="0"/>
              <a:t>Fax</a:t>
            </a:r>
            <a:r>
              <a:rPr lang="fr-FR" sz="2400" b="1" dirty="0" smtClean="0"/>
              <a:t>: 0049.98.51.48.96</a:t>
            </a:r>
          </a:p>
          <a:p>
            <a:r>
              <a:rPr lang="fr-FR" sz="2400" b="1" u="sng" dirty="0" smtClean="0"/>
              <a:t>Appeler les enfants</a:t>
            </a:r>
            <a:r>
              <a:rPr lang="fr-FR" sz="2400" b="1" dirty="0" smtClean="0"/>
              <a:t>: 0049.98.51.55.34.11  c’est un téléphone pour les enfants, aucun adulte ne va décrocher</a:t>
            </a:r>
            <a:endParaRPr lang="fr-FR" sz="2400" b="1" dirty="0"/>
          </a:p>
        </p:txBody>
      </p:sp>
      <p:sp>
        <p:nvSpPr>
          <p:cNvPr id="4" name="Rectangle 3"/>
          <p:cNvSpPr/>
          <p:nvPr/>
        </p:nvSpPr>
        <p:spPr>
          <a:xfrm>
            <a:off x="323528" y="136709"/>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Le centre équestre </a:t>
            </a:r>
            <a:endParaRPr lang="fr-FR" sz="3600" b="1" dirty="0">
              <a:solidFill>
                <a:schemeClr val="tx1"/>
              </a:solidFill>
            </a:endParaRPr>
          </a:p>
        </p:txBody>
      </p:sp>
    </p:spTree>
    <p:extLst>
      <p:ext uri="{BB962C8B-B14F-4D97-AF65-F5344CB8AC3E}">
        <p14:creationId xmlns:p14="http://schemas.microsoft.com/office/powerpoint/2010/main" val="38678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8066857" cy="1019200"/>
          </a:xfrm>
        </p:spPr>
        <p:txBody>
          <a:bodyPr/>
          <a:lstStyle/>
          <a:p>
            <a:endParaRPr lang="fr-FR" dirty="0"/>
          </a:p>
        </p:txBody>
      </p:sp>
      <p:sp>
        <p:nvSpPr>
          <p:cNvPr id="3" name="Espace réservé du contenu 2"/>
          <p:cNvSpPr>
            <a:spLocks noGrp="1"/>
          </p:cNvSpPr>
          <p:nvPr>
            <p:ph idx="1"/>
          </p:nvPr>
        </p:nvSpPr>
        <p:spPr>
          <a:xfrm>
            <a:off x="609599" y="2160591"/>
            <a:ext cx="3962401" cy="2323432"/>
          </a:xfrm>
        </p:spPr>
        <p:txBody>
          <a:bodyPr/>
          <a:lstStyle/>
          <a:p>
            <a:endParaRPr lang="fr-FR" dirty="0"/>
          </a:p>
        </p:txBody>
      </p:sp>
      <p:pic>
        <p:nvPicPr>
          <p:cNvPr id="5" name="Espace réservé du contenu 4"/>
          <p:cNvPicPr>
            <a:picLocks noChangeAspect="1"/>
          </p:cNvPicPr>
          <p:nvPr/>
        </p:nvPicPr>
        <p:blipFill rotWithShape="1">
          <a:blip r:embed="rId2"/>
          <a:srcRect l="5702" t="21091" r="33048" b="20432"/>
          <a:stretch/>
        </p:blipFill>
        <p:spPr>
          <a:xfrm>
            <a:off x="333089" y="2160591"/>
            <a:ext cx="7465023" cy="4008993"/>
          </a:xfrm>
          <a:prstGeom prst="rect">
            <a:avLst/>
          </a:prstGeom>
        </p:spPr>
      </p:pic>
      <p:sp>
        <p:nvSpPr>
          <p:cNvPr id="6" name="Rectangle 5"/>
          <p:cNvSpPr/>
          <p:nvPr/>
        </p:nvSpPr>
        <p:spPr>
          <a:xfrm>
            <a:off x="179512" y="605651"/>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Adresse Internet: </a:t>
            </a:r>
            <a:r>
              <a:rPr lang="fr-FR" sz="3600" b="1" dirty="0" err="1" smtClean="0">
                <a:solidFill>
                  <a:schemeClr val="tx1"/>
                </a:solidFill>
              </a:rPr>
              <a:t>Reiterhof</a:t>
            </a:r>
            <a:r>
              <a:rPr lang="fr-FR" sz="3600" b="1" dirty="0" smtClean="0">
                <a:solidFill>
                  <a:schemeClr val="tx1"/>
                </a:solidFill>
              </a:rPr>
              <a:t> </a:t>
            </a:r>
            <a:r>
              <a:rPr lang="fr-FR" sz="3600" b="1" dirty="0" err="1" smtClean="0">
                <a:solidFill>
                  <a:schemeClr val="tx1"/>
                </a:solidFill>
              </a:rPr>
              <a:t>Fraunholz</a:t>
            </a:r>
            <a:r>
              <a:rPr lang="fr-FR" sz="3600" b="1" dirty="0" smtClean="0">
                <a:solidFill>
                  <a:schemeClr val="tx1"/>
                </a:solidFill>
              </a:rPr>
              <a:t> </a:t>
            </a:r>
            <a:endParaRPr lang="fr-FR" sz="3600" b="1" dirty="0">
              <a:solidFill>
                <a:schemeClr val="tx1"/>
              </a:solidFill>
            </a:endParaRPr>
          </a:p>
        </p:txBody>
      </p:sp>
    </p:spTree>
    <p:extLst>
      <p:ext uri="{BB962C8B-B14F-4D97-AF65-F5344CB8AC3E}">
        <p14:creationId xmlns:p14="http://schemas.microsoft.com/office/powerpoint/2010/main" val="42514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48549" y="1148748"/>
            <a:ext cx="6528727" cy="4896544"/>
          </a:xfrm>
        </p:spPr>
      </p:pic>
    </p:spTree>
    <p:extLst>
      <p:ext uri="{BB962C8B-B14F-4D97-AF65-F5344CB8AC3E}">
        <p14:creationId xmlns:p14="http://schemas.microsoft.com/office/powerpoint/2010/main" val="239003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9898"/>
            <a:ext cx="8280920" cy="6210690"/>
          </a:xfrm>
        </p:spPr>
      </p:pic>
    </p:spTree>
    <p:extLst>
      <p:ext uri="{BB962C8B-B14F-4D97-AF65-F5344CB8AC3E}">
        <p14:creationId xmlns:p14="http://schemas.microsoft.com/office/powerpoint/2010/main" val="90233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609600"/>
            <a:ext cx="7130753" cy="1091208"/>
          </a:xfrm>
        </p:spPr>
        <p:txBody>
          <a:bodyPr/>
          <a:lstStyle/>
          <a:p>
            <a:r>
              <a:rPr lang="fr-FR" dirty="0" smtClean="0"/>
              <a:t>La matinée au centre équestre</a:t>
            </a:r>
            <a:endParaRPr lang="fr-FR" dirty="0"/>
          </a:p>
        </p:txBody>
      </p:sp>
      <p:sp>
        <p:nvSpPr>
          <p:cNvPr id="3" name="Espace réservé du contenu 2"/>
          <p:cNvSpPr>
            <a:spLocks noGrp="1"/>
          </p:cNvSpPr>
          <p:nvPr>
            <p:ph idx="1"/>
          </p:nvPr>
        </p:nvSpPr>
        <p:spPr>
          <a:xfrm>
            <a:off x="395536" y="1700808"/>
            <a:ext cx="8280919" cy="4824536"/>
          </a:xfrm>
        </p:spPr>
        <p:txBody>
          <a:bodyPr>
            <a:noAutofit/>
          </a:bodyPr>
          <a:lstStyle/>
          <a:p>
            <a:r>
              <a:rPr lang="fr-FR" sz="2400" b="1" dirty="0" smtClean="0"/>
              <a:t>7h00 : se lever</a:t>
            </a:r>
          </a:p>
          <a:p>
            <a:r>
              <a:rPr lang="fr-FR" sz="2400" b="1" dirty="0" smtClean="0"/>
              <a:t>7h55: nourrir les chevaux</a:t>
            </a:r>
          </a:p>
          <a:p>
            <a:r>
              <a:rPr lang="fr-FR" sz="2400" b="1" dirty="0" smtClean="0"/>
              <a:t>8h00 : petit déjeuner</a:t>
            </a:r>
          </a:p>
          <a:p>
            <a:r>
              <a:rPr lang="fr-FR" sz="2400" b="1" dirty="0" smtClean="0"/>
              <a:t>8h30: préparer les chevaux pour les monter, travail dans l’écurie (nettoyer le box de son cheval, balayer l’écurie, donner du foin, aller chercher les chevaux au pré et les ramener ). Les enfants auront un cheval à deux, dont ils s’occupent toute la semaine.</a:t>
            </a:r>
          </a:p>
          <a:p>
            <a:r>
              <a:rPr lang="fr-FR" sz="2400" b="1" dirty="0" smtClean="0"/>
              <a:t>12h00 : déjeuner (buffet, avec une affiche à côté de la viande s’il s’agit de viande « hallal »)</a:t>
            </a:r>
            <a:endParaRPr lang="fr-FR" sz="2400" b="1" dirty="0"/>
          </a:p>
        </p:txBody>
      </p:sp>
      <p:sp>
        <p:nvSpPr>
          <p:cNvPr id="4" name="Rectangle 3"/>
          <p:cNvSpPr/>
          <p:nvPr/>
        </p:nvSpPr>
        <p:spPr>
          <a:xfrm>
            <a:off x="323528" y="136709"/>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La matinée au centre équestre </a:t>
            </a:r>
            <a:endParaRPr lang="fr-FR" sz="3600" b="1" dirty="0">
              <a:solidFill>
                <a:schemeClr val="tx1"/>
              </a:solidFill>
            </a:endParaRPr>
          </a:p>
        </p:txBody>
      </p:sp>
    </p:spTree>
    <p:extLst>
      <p:ext uri="{BB962C8B-B14F-4D97-AF65-F5344CB8AC3E}">
        <p14:creationId xmlns:p14="http://schemas.microsoft.com/office/powerpoint/2010/main" val="34567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6347714" cy="731168"/>
          </a:xfrm>
        </p:spPr>
        <p:txBody>
          <a:bodyPr>
            <a:normAutofit/>
          </a:bodyPr>
          <a:lstStyle/>
          <a:p>
            <a:r>
              <a:rPr lang="fr-FR" sz="1200" b="1" dirty="0" smtClean="0"/>
              <a:t>L’après-midi /soir au centre équestre</a:t>
            </a:r>
            <a:endParaRPr lang="fr-FR" sz="1200" b="1" dirty="0"/>
          </a:p>
        </p:txBody>
      </p:sp>
      <p:sp>
        <p:nvSpPr>
          <p:cNvPr id="3" name="Espace réservé du contenu 2"/>
          <p:cNvSpPr>
            <a:spLocks noGrp="1"/>
          </p:cNvSpPr>
          <p:nvPr>
            <p:ph idx="1"/>
          </p:nvPr>
        </p:nvSpPr>
        <p:spPr/>
        <p:txBody>
          <a:bodyPr>
            <a:normAutofit/>
          </a:bodyPr>
          <a:lstStyle/>
          <a:p>
            <a:r>
              <a:rPr lang="fr-FR" sz="2400" b="1" dirty="0" smtClean="0"/>
              <a:t>15h30 : gouter (boisson et gâteaux)</a:t>
            </a:r>
          </a:p>
          <a:p>
            <a:r>
              <a:rPr lang="fr-FR" sz="2400" b="1" dirty="0" smtClean="0"/>
              <a:t>19h00 : diner</a:t>
            </a:r>
          </a:p>
          <a:p>
            <a:r>
              <a:rPr lang="fr-FR" sz="2400" b="1" dirty="0" smtClean="0"/>
              <a:t>22h00: les enfants sont dans les chambres et on leur demande d’être silencieux et de dormir</a:t>
            </a:r>
            <a:endParaRPr lang="fr-FR" sz="2400" b="1" dirty="0"/>
          </a:p>
        </p:txBody>
      </p:sp>
      <p:sp>
        <p:nvSpPr>
          <p:cNvPr id="4" name="Rectangle 3"/>
          <p:cNvSpPr/>
          <p:nvPr/>
        </p:nvSpPr>
        <p:spPr>
          <a:xfrm>
            <a:off x="251520" y="287247"/>
            <a:ext cx="8496944" cy="11100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smtClean="0">
                <a:solidFill>
                  <a:schemeClr val="tx1"/>
                </a:solidFill>
              </a:rPr>
              <a:t>L’après-midi au centre équestre </a:t>
            </a:r>
            <a:endParaRPr lang="fr-FR" sz="3600" b="1" dirty="0">
              <a:solidFill>
                <a:schemeClr val="tx1"/>
              </a:solidFill>
            </a:endParaRPr>
          </a:p>
        </p:txBody>
      </p:sp>
    </p:spTree>
    <p:extLst>
      <p:ext uri="{BB962C8B-B14F-4D97-AF65-F5344CB8AC3E}">
        <p14:creationId xmlns:p14="http://schemas.microsoft.com/office/powerpoint/2010/main" val="35821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271</TotalTime>
  <Words>596</Words>
  <Application>Microsoft Office PowerPoint</Application>
  <PresentationFormat>Affichage à l'écran (4:3)</PresentationFormat>
  <Paragraphs>84</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Trebuchet MS</vt:lpstr>
      <vt:lpstr>Wingdings 3</vt:lpstr>
      <vt:lpstr>Facette</vt:lpstr>
      <vt:lpstr>Voyage en Allemagne</vt:lpstr>
      <vt:lpstr>Horaires de train: voyage-aller</vt:lpstr>
      <vt:lpstr>Horaires de train: voyage-retour</vt:lpstr>
      <vt:lpstr>Le centre équestre</vt:lpstr>
      <vt:lpstr>Présentation PowerPoint</vt:lpstr>
      <vt:lpstr>Présentation PowerPoint</vt:lpstr>
      <vt:lpstr>Présentation PowerPoint</vt:lpstr>
      <vt:lpstr>La matinée au centre équestre</vt:lpstr>
      <vt:lpstr>L’après-midi /soir au centre équestre</vt:lpstr>
      <vt:lpstr>Activités proposés l’après-midi</vt:lpstr>
      <vt:lpstr>Activité proposée dans l’après-midi</vt:lpstr>
      <vt:lpstr>Les règles à respecter: verres et bouteilles</vt:lpstr>
      <vt:lpstr>Les zones de danger</vt:lpstr>
      <vt:lpstr>Liste de vêtements à emmener</vt:lpstr>
      <vt:lpstr>Ce qui est fourni par le centre équestre</vt:lpstr>
      <vt:lpstr>Internet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en Allemagne</dc:title>
  <dc:creator>Christiane</dc:creator>
  <cp:lastModifiedBy>Christiane Béthoux</cp:lastModifiedBy>
  <cp:revision>109</cp:revision>
  <dcterms:created xsi:type="dcterms:W3CDTF">2014-02-02T16:46:57Z</dcterms:created>
  <dcterms:modified xsi:type="dcterms:W3CDTF">2016-01-14T20:09:34Z</dcterms:modified>
</cp:coreProperties>
</file>