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1" r:id="rId3"/>
    <p:sldId id="257" r:id="rId4"/>
    <p:sldId id="258" r:id="rId5"/>
    <p:sldId id="259" r:id="rId6"/>
    <p:sldId id="260" r:id="rId7"/>
    <p:sldId id="261" r:id="rId8"/>
    <p:sldId id="262" r:id="rId9"/>
    <p:sldId id="297" r:id="rId10"/>
    <p:sldId id="263" r:id="rId11"/>
    <p:sldId id="264" r:id="rId12"/>
    <p:sldId id="266" r:id="rId13"/>
    <p:sldId id="268" r:id="rId14"/>
    <p:sldId id="269" r:id="rId15"/>
    <p:sldId id="270" r:id="rId16"/>
    <p:sldId id="271" r:id="rId17"/>
    <p:sldId id="292" r:id="rId18"/>
    <p:sldId id="293" r:id="rId19"/>
    <p:sldId id="294" r:id="rId20"/>
    <p:sldId id="295" r:id="rId21"/>
    <p:sldId id="296" r:id="rId22"/>
    <p:sldId id="272" r:id="rId23"/>
    <p:sldId id="275" r:id="rId24"/>
    <p:sldId id="276" r:id="rId25"/>
    <p:sldId id="277" r:id="rId26"/>
    <p:sldId id="278" r:id="rId27"/>
    <p:sldId id="279" r:id="rId28"/>
    <p:sldId id="280" r:id="rId29"/>
    <p:sldId id="273" r:id="rId30"/>
    <p:sldId id="274" r:id="rId31"/>
    <p:sldId id="281" r:id="rId32"/>
    <p:sldId id="282" r:id="rId33"/>
    <p:sldId id="283" r:id="rId34"/>
    <p:sldId id="284" r:id="rId35"/>
    <p:sldId id="285" r:id="rId36"/>
    <p:sldId id="286" r:id="rId37"/>
    <p:sldId id="287" r:id="rId38"/>
    <p:sldId id="288" r:id="rId39"/>
    <p:sldId id="289" r:id="rId40"/>
    <p:sldId id="290"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A708D-3836-4E9F-A3FB-C2036C42767E}" type="datetimeFigureOut">
              <a:rPr lang="fr-FR" smtClean="0"/>
              <a:t>21/05/2014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CFD74-364F-4A00-8CB6-345BCAFB3E06}" type="slidenum">
              <a:rPr lang="fr-FR" smtClean="0"/>
              <a:t>‹N°›</a:t>
            </a:fld>
            <a:endParaRPr lang="fr-FR"/>
          </a:p>
        </p:txBody>
      </p:sp>
    </p:spTree>
    <p:extLst>
      <p:ext uri="{BB962C8B-B14F-4D97-AF65-F5344CB8AC3E}">
        <p14:creationId xmlns:p14="http://schemas.microsoft.com/office/powerpoint/2010/main" val="130236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4CFD74-364F-4A00-8CB6-345BCAFB3E06}" type="slidenum">
              <a:rPr lang="fr-FR" smtClean="0"/>
              <a:t>39</a:t>
            </a:fld>
            <a:endParaRPr lang="fr-FR"/>
          </a:p>
        </p:txBody>
      </p:sp>
    </p:spTree>
    <p:extLst>
      <p:ext uri="{BB962C8B-B14F-4D97-AF65-F5344CB8AC3E}">
        <p14:creationId xmlns:p14="http://schemas.microsoft.com/office/powerpoint/2010/main" val="380482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21/05/2014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21/05/2014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21/05/2014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21/05/2014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21/05/2014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21/05/2014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21/05/2014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21/05/2014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Voyage en Allemagne</a:t>
            </a:r>
            <a:endParaRPr lang="fr-FR" b="1" dirty="0"/>
          </a:p>
        </p:txBody>
      </p:sp>
      <p:sp>
        <p:nvSpPr>
          <p:cNvPr id="3" name="Espace réservé du contenu 2"/>
          <p:cNvSpPr>
            <a:spLocks noGrp="1"/>
          </p:cNvSpPr>
          <p:nvPr>
            <p:ph idx="1"/>
          </p:nvPr>
        </p:nvSpPr>
        <p:spPr/>
        <p:txBody>
          <a:bodyPr/>
          <a:lstStyle/>
          <a:p>
            <a:r>
              <a:rPr lang="fr-FR" b="1" u="sng" dirty="0" smtClean="0"/>
              <a:t>Départ</a:t>
            </a:r>
            <a:r>
              <a:rPr lang="fr-FR" dirty="0" smtClean="0"/>
              <a:t>: dimanche, 25 mai 2014</a:t>
            </a:r>
          </a:p>
          <a:p>
            <a:r>
              <a:rPr lang="fr-FR" dirty="0" smtClean="0"/>
              <a:t>R.V.: gare de la Part Dieu (place devant la gare) </a:t>
            </a:r>
            <a:r>
              <a:rPr lang="fr-FR" smtClean="0"/>
              <a:t>à </a:t>
            </a:r>
            <a:r>
              <a:rPr lang="fr-FR" smtClean="0"/>
              <a:t>9h00 </a:t>
            </a:r>
            <a:r>
              <a:rPr lang="fr-FR" dirty="0" smtClean="0"/>
              <a:t>pour un départ du train </a:t>
            </a:r>
            <a:r>
              <a:rPr lang="fr-FR" smtClean="0"/>
              <a:t>à </a:t>
            </a:r>
            <a:r>
              <a:rPr lang="fr-FR" smtClean="0"/>
              <a:t>9h54</a:t>
            </a:r>
            <a:endParaRPr lang="fr-FR" dirty="0" smtClean="0"/>
          </a:p>
          <a:p>
            <a:r>
              <a:rPr lang="fr-FR" b="1" u="sng" dirty="0" smtClean="0"/>
              <a:t>Retour</a:t>
            </a:r>
            <a:r>
              <a:rPr lang="fr-FR" dirty="0" smtClean="0"/>
              <a:t>: vendredi, 30 mai 2014</a:t>
            </a:r>
          </a:p>
          <a:p>
            <a:r>
              <a:rPr lang="fr-FR" dirty="0" smtClean="0"/>
              <a:t>R.V. gare de la Part Dieu (place devant la gare) à 20h (le train arrive en gare à 19h56)</a:t>
            </a:r>
            <a:endParaRPr lang="fr-FR" dirty="0"/>
          </a:p>
        </p:txBody>
      </p:sp>
    </p:spTree>
    <p:extLst>
      <p:ext uri="{BB962C8B-B14F-4D97-AF65-F5344CB8AC3E}">
        <p14:creationId xmlns:p14="http://schemas.microsoft.com/office/powerpoint/2010/main" val="2836499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L’après-midi /soir au centre équestre</a:t>
            </a:r>
            <a:endParaRPr lang="fr-FR" b="1" dirty="0"/>
          </a:p>
        </p:txBody>
      </p:sp>
      <p:sp>
        <p:nvSpPr>
          <p:cNvPr id="3" name="Espace réservé du contenu 2"/>
          <p:cNvSpPr>
            <a:spLocks noGrp="1"/>
          </p:cNvSpPr>
          <p:nvPr>
            <p:ph idx="1"/>
          </p:nvPr>
        </p:nvSpPr>
        <p:spPr/>
        <p:txBody>
          <a:bodyPr/>
          <a:lstStyle/>
          <a:p>
            <a:r>
              <a:rPr lang="fr-FR" b="1" dirty="0" smtClean="0"/>
              <a:t>15h30 </a:t>
            </a:r>
            <a:r>
              <a:rPr lang="fr-FR" dirty="0" smtClean="0"/>
              <a:t>: gouter (boisson et </a:t>
            </a:r>
            <a:r>
              <a:rPr lang="fr-FR" dirty="0" err="1" smtClean="0"/>
              <a:t>gateaux</a:t>
            </a:r>
            <a:r>
              <a:rPr lang="fr-FR" dirty="0" smtClean="0"/>
              <a:t>)</a:t>
            </a:r>
          </a:p>
          <a:p>
            <a:r>
              <a:rPr lang="fr-FR" b="1" dirty="0" smtClean="0"/>
              <a:t>19h00</a:t>
            </a:r>
            <a:r>
              <a:rPr lang="fr-FR" dirty="0" smtClean="0"/>
              <a:t> : diner</a:t>
            </a:r>
          </a:p>
          <a:p>
            <a:r>
              <a:rPr lang="fr-FR" b="1" dirty="0" smtClean="0"/>
              <a:t>22h00</a:t>
            </a:r>
            <a:r>
              <a:rPr lang="fr-FR" dirty="0" smtClean="0"/>
              <a:t>: les enfants sont dans les chambres et on leur demande d’être silencieux et de dormir</a:t>
            </a:r>
            <a:endParaRPr lang="fr-FR" dirty="0"/>
          </a:p>
        </p:txBody>
      </p:sp>
    </p:spTree>
    <p:extLst>
      <p:ext uri="{BB962C8B-B14F-4D97-AF65-F5344CB8AC3E}">
        <p14:creationId xmlns:p14="http://schemas.microsoft.com/office/powerpoint/2010/main" val="3582164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Activités proposés l’après-midi</a:t>
            </a:r>
            <a:endParaRPr lang="fr-FR" b="1" dirty="0"/>
          </a:p>
        </p:txBody>
      </p:sp>
      <p:sp>
        <p:nvSpPr>
          <p:cNvPr id="3" name="Espace réservé du contenu 2"/>
          <p:cNvSpPr>
            <a:spLocks noGrp="1"/>
          </p:cNvSpPr>
          <p:nvPr>
            <p:ph idx="1"/>
          </p:nvPr>
        </p:nvSpPr>
        <p:spPr/>
        <p:txBody>
          <a:bodyPr>
            <a:normAutofit fontScale="85000" lnSpcReduction="20000"/>
          </a:bodyPr>
          <a:lstStyle/>
          <a:p>
            <a:r>
              <a:rPr lang="fr-FR" b="1" u="sng" dirty="0" smtClean="0"/>
              <a:t>Lundi</a:t>
            </a:r>
          </a:p>
          <a:p>
            <a:r>
              <a:rPr lang="fr-FR" dirty="0" smtClean="0"/>
              <a:t>13h00 – 15h30 : </a:t>
            </a:r>
            <a:r>
              <a:rPr lang="fr-FR" b="1" dirty="0" smtClean="0"/>
              <a:t>jeux dans le jardin </a:t>
            </a:r>
            <a:r>
              <a:rPr lang="fr-FR" dirty="0" smtClean="0"/>
              <a:t>(billard, trampoline, baby-foot, cours à pied, volley,….</a:t>
            </a:r>
          </a:p>
          <a:p>
            <a:r>
              <a:rPr lang="fr-FR" dirty="0" smtClean="0"/>
              <a:t>15h30</a:t>
            </a:r>
            <a:r>
              <a:rPr lang="fr-FR" b="1" dirty="0" smtClean="0"/>
              <a:t> gouter </a:t>
            </a:r>
            <a:r>
              <a:rPr lang="fr-FR" dirty="0" smtClean="0"/>
              <a:t>(boissons et gâteaux) </a:t>
            </a:r>
          </a:p>
          <a:p>
            <a:r>
              <a:rPr lang="fr-FR" dirty="0" smtClean="0"/>
              <a:t>16h00 – 18h30 : </a:t>
            </a:r>
            <a:r>
              <a:rPr lang="fr-FR" b="1" dirty="0" smtClean="0"/>
              <a:t>jeux dans le jardin </a:t>
            </a:r>
            <a:r>
              <a:rPr lang="fr-FR" dirty="0" smtClean="0"/>
              <a:t>(changement de groupe)</a:t>
            </a:r>
          </a:p>
          <a:p>
            <a:r>
              <a:rPr lang="fr-FR" dirty="0" smtClean="0"/>
              <a:t>Tournoi de billard ou de volley, en fonction des intérêts des élèves</a:t>
            </a:r>
          </a:p>
          <a:p>
            <a:r>
              <a:rPr lang="fr-FR" b="1" dirty="0" smtClean="0"/>
              <a:t>Soirée (20h – 22h)</a:t>
            </a:r>
            <a:r>
              <a:rPr lang="fr-FR" dirty="0" smtClean="0"/>
              <a:t>: </a:t>
            </a:r>
            <a:r>
              <a:rPr lang="fr-FR" b="1" dirty="0" smtClean="0"/>
              <a:t>rédaction du journal </a:t>
            </a:r>
            <a:r>
              <a:rPr lang="fr-FR" dirty="0" smtClean="0"/>
              <a:t>qui sera mis en ligne pour les parents et pour l’établissement scolaire</a:t>
            </a:r>
          </a:p>
          <a:p>
            <a:endParaRPr lang="fr-FR" dirty="0"/>
          </a:p>
        </p:txBody>
      </p:sp>
    </p:spTree>
    <p:extLst>
      <p:ext uri="{BB962C8B-B14F-4D97-AF65-F5344CB8AC3E}">
        <p14:creationId xmlns:p14="http://schemas.microsoft.com/office/powerpoint/2010/main" val="4012743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7" name="Image 6"/>
          <p:cNvPicPr>
            <a:picLocks noChangeAspect="1"/>
          </p:cNvPicPr>
          <p:nvPr/>
        </p:nvPicPr>
        <p:blipFill>
          <a:blip r:embed="rId2"/>
          <a:stretch>
            <a:fillRect/>
          </a:stretch>
        </p:blipFill>
        <p:spPr>
          <a:xfrm>
            <a:off x="539552" y="0"/>
            <a:ext cx="8220404" cy="6165304"/>
          </a:xfrm>
          <a:prstGeom prst="rect">
            <a:avLst/>
          </a:prstGeom>
        </p:spPr>
      </p:pic>
    </p:spTree>
    <p:extLst>
      <p:ext uri="{BB962C8B-B14F-4D97-AF65-F5344CB8AC3E}">
        <p14:creationId xmlns:p14="http://schemas.microsoft.com/office/powerpoint/2010/main" val="827587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http://www.fraunholz.net/Bilder/trampolin02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516" y="476672"/>
            <a:ext cx="806489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81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http://www.fraunholz.net/Bilder/freizeiteinrichtungen/Piktogramm/Lehnenbachschule%20012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740" y="1052736"/>
            <a:ext cx="662473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1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http://www.fraunholz.net/Bilder/wettlaufbahn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675" y="620688"/>
            <a:ext cx="777686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57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http://www.fraunholz.net/Bilder/beachvolleyball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54869"/>
            <a:ext cx="6984776" cy="52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083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http://www.fraunholz.net/Bilder/schwimmbad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99" y="1270892"/>
            <a:ext cx="6397749" cy="460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93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descr="http://www.fraunholz.net/Bilder/freizeiteinrichtungen/Piktogramm/Ohne%20Titel-130_ps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5" y="1270892"/>
            <a:ext cx="6429871" cy="482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04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descr="http://www.fraunholz.net/Bilder/Klasse_8_0084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32910"/>
            <a:ext cx="6117836" cy="458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98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La carte</a:t>
            </a:r>
            <a:endParaRPr lang="fr-FR" b="1" u="sng"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727370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descr="http://www.fraunholz.net/Bilder/freizeiteinrichtungen/Piktogramm/IMG_6555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3" y="1864958"/>
            <a:ext cx="5061719" cy="379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71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descr="http://www.fraunholz.net/Bilder/freizeiteinrichtungen/Piktogramm/Ohne%20Titel-99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8069" y="1417638"/>
            <a:ext cx="6138200" cy="460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00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Activités proposés dans l’après-midi</a:t>
            </a:r>
            <a:endParaRPr lang="fr-FR" b="1" dirty="0"/>
          </a:p>
        </p:txBody>
      </p:sp>
      <p:sp>
        <p:nvSpPr>
          <p:cNvPr id="3" name="Espace réservé du contenu 2"/>
          <p:cNvSpPr>
            <a:spLocks noGrp="1"/>
          </p:cNvSpPr>
          <p:nvPr>
            <p:ph idx="1"/>
          </p:nvPr>
        </p:nvSpPr>
        <p:spPr/>
        <p:txBody>
          <a:bodyPr/>
          <a:lstStyle/>
          <a:p>
            <a:r>
              <a:rPr lang="fr-FR" b="1" u="sng" dirty="0" smtClean="0"/>
              <a:t>Mardi: sortie à </a:t>
            </a:r>
            <a:r>
              <a:rPr lang="fr-FR" b="1" u="sng" dirty="0" err="1" smtClean="0"/>
              <a:t>Dinkelsbühl</a:t>
            </a:r>
            <a:endParaRPr lang="fr-FR" b="1" u="sng" dirty="0" smtClean="0"/>
          </a:p>
          <a:p>
            <a:r>
              <a:rPr lang="fr-FR" u="sng" dirty="0" smtClean="0"/>
              <a:t>Départ</a:t>
            </a:r>
            <a:r>
              <a:rPr lang="fr-FR" dirty="0" smtClean="0"/>
              <a:t>: vers 14h00</a:t>
            </a:r>
          </a:p>
          <a:p>
            <a:r>
              <a:rPr lang="fr-FR" u="sng" dirty="0" smtClean="0"/>
              <a:t>Retour</a:t>
            </a:r>
            <a:r>
              <a:rPr lang="fr-FR" dirty="0" smtClean="0"/>
              <a:t>: vers 18h00</a:t>
            </a:r>
          </a:p>
          <a:p>
            <a:r>
              <a:rPr lang="fr-FR" dirty="0" smtClean="0"/>
              <a:t>Marche à pied d’une demie heure pour aller en ville, visite de la ville, possibilité d’acheter un petit souvenir, gouter pris ensemble</a:t>
            </a:r>
          </a:p>
          <a:p>
            <a:r>
              <a:rPr lang="fr-FR" b="1" dirty="0" smtClean="0"/>
              <a:t>Soirée</a:t>
            </a:r>
            <a:r>
              <a:rPr lang="fr-FR" dirty="0" smtClean="0"/>
              <a:t>: rédaction du journal mis en ligne ou soirée film (sélectionné par le professeur)</a:t>
            </a:r>
            <a:endParaRPr lang="fr-FR" dirty="0"/>
          </a:p>
        </p:txBody>
      </p:sp>
    </p:spTree>
    <p:extLst>
      <p:ext uri="{BB962C8B-B14F-4D97-AF65-F5344CB8AC3E}">
        <p14:creationId xmlns:p14="http://schemas.microsoft.com/office/powerpoint/2010/main" val="396896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Dinkelsbühl</a:t>
            </a:r>
            <a:endParaRPr lang="fr-FR" dirty="0"/>
          </a:p>
        </p:txBody>
      </p:sp>
      <p:pic>
        <p:nvPicPr>
          <p:cNvPr id="1026" name="Picture 2" descr="http://upload.wikimedia.org/wikipedia/commons/thumb/b/b2/Dinkelsbuehl_BW_3.JPG/170px-Dinkelsbuehl_BW_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431964"/>
            <a:ext cx="3761953" cy="522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15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Dinkelsbühl</a:t>
            </a:r>
            <a:endParaRPr lang="fr-FR" dirty="0"/>
          </a:p>
        </p:txBody>
      </p:sp>
      <p:pic>
        <p:nvPicPr>
          <p:cNvPr id="2050" name="Picture 2" descr="http://upload.wikimedia.org/wikipedia/commons/thumb/a/a7/Dinkelsbuehl_BW_12.JPG/170px-Dinkelsbuehl_BW_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268760"/>
            <a:ext cx="340837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86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Dinkelsbühl</a:t>
            </a:r>
            <a:r>
              <a:rPr lang="fr-FR" b="1" dirty="0" smtClean="0"/>
              <a:t>: la vieille ville</a:t>
            </a:r>
            <a:endParaRPr lang="fr-FR" b="1" dirty="0"/>
          </a:p>
        </p:txBody>
      </p:sp>
      <p:pic>
        <p:nvPicPr>
          <p:cNvPr id="3074" name="Picture 2" descr="http://upload.wikimedia.org/wikipedia/commons/thumb/4/46/Dinkelsbuehl_BW_5.JPG/170px-Dinkelsbuehl_BW_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280111"/>
            <a:ext cx="3599780" cy="554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4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http://upload.wikimedia.org/wikipedia/commons/thumb/e/ed/Dinkelsbuehl_BW_10.JPG/170px-Dinkelsbuehl_BW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1" y="268020"/>
            <a:ext cx="3672408" cy="565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22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http://upload.wikimedia.org/wikipedia/commons/thumb/9/94/Dinkelsbuehl-Elsasser_Gasse-Ost.jpg/220px-Dinkelsbuehl-Elsasser_Gasse-Os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405" y="1196752"/>
            <a:ext cx="8704219" cy="609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5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http://upload.wikimedia.org/wikipedia/commons/thumb/f/f3/Hezelhof_in_Dinkelsb%C3%BChl_1993-05-29.jpg/220px-Hezelhof_in_Dinkelsb%C3%BChl_1993-05-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7056" y="1556792"/>
            <a:ext cx="686845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52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Activités proposées l’après-midi</a:t>
            </a:r>
            <a:endParaRPr lang="fr-FR" b="1" dirty="0"/>
          </a:p>
        </p:txBody>
      </p:sp>
      <p:sp>
        <p:nvSpPr>
          <p:cNvPr id="3" name="Espace réservé du contenu 2"/>
          <p:cNvSpPr>
            <a:spLocks noGrp="1"/>
          </p:cNvSpPr>
          <p:nvPr>
            <p:ph idx="1"/>
          </p:nvPr>
        </p:nvSpPr>
        <p:spPr/>
        <p:txBody>
          <a:bodyPr>
            <a:normAutofit fontScale="92500" lnSpcReduction="10000"/>
          </a:bodyPr>
          <a:lstStyle/>
          <a:p>
            <a:r>
              <a:rPr lang="fr-FR" b="1" u="sng" dirty="0" smtClean="0"/>
              <a:t>Mercredi: </a:t>
            </a:r>
          </a:p>
          <a:p>
            <a:r>
              <a:rPr lang="fr-FR" dirty="0" smtClean="0"/>
              <a:t>13h00 – 15h30: jeux dans le jardin, ateliers aux choix : théorie autour du cheval, biologie, photos, peinture, piscine… (les idées des élèves sont prises en compte, à organiser avant le départ)</a:t>
            </a:r>
          </a:p>
          <a:p>
            <a:r>
              <a:rPr lang="fr-FR" dirty="0" smtClean="0"/>
              <a:t>16h00- 18h00 : jeu de piste (en allemand) proposé par le centre équestre avec des prix à gagner (avec une liste de vocabulaire)</a:t>
            </a:r>
          </a:p>
          <a:p>
            <a:r>
              <a:rPr lang="fr-FR" b="1" dirty="0" smtClean="0"/>
              <a:t>Soirée</a:t>
            </a:r>
            <a:r>
              <a:rPr lang="fr-FR" dirty="0" smtClean="0"/>
              <a:t>: rédaction du journal ou film projeté pour le groupe</a:t>
            </a:r>
            <a:endParaRPr lang="fr-FR" dirty="0"/>
          </a:p>
        </p:txBody>
      </p:sp>
    </p:spTree>
    <p:extLst>
      <p:ext uri="{BB962C8B-B14F-4D97-AF65-F5344CB8AC3E}">
        <p14:creationId xmlns:p14="http://schemas.microsoft.com/office/powerpoint/2010/main" val="44590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Horaires de train: voyage-aller</a:t>
            </a:r>
            <a:endParaRPr lang="fr-FR" b="1" dirty="0"/>
          </a:p>
        </p:txBody>
      </p:sp>
      <p:sp>
        <p:nvSpPr>
          <p:cNvPr id="3" name="Espace réservé du contenu 2"/>
          <p:cNvSpPr>
            <a:spLocks noGrp="1"/>
          </p:cNvSpPr>
          <p:nvPr>
            <p:ph idx="1"/>
          </p:nvPr>
        </p:nvSpPr>
        <p:spPr/>
        <p:txBody>
          <a:bodyPr>
            <a:normAutofit/>
          </a:bodyPr>
          <a:lstStyle/>
          <a:p>
            <a:pPr marL="0" indent="0">
              <a:buNone/>
            </a:pPr>
            <a:endParaRPr lang="fr-FR" sz="2000" dirty="0" smtClean="0"/>
          </a:p>
          <a:p>
            <a:r>
              <a:rPr lang="fr-FR" u="sng" dirty="0" smtClean="0"/>
              <a:t>Lyon Part Dieu </a:t>
            </a:r>
            <a:r>
              <a:rPr lang="fr-FR" dirty="0" smtClean="0"/>
              <a:t>: départ 9h54  TGV 9582</a:t>
            </a:r>
          </a:p>
          <a:p>
            <a:r>
              <a:rPr lang="fr-FR" u="sng" dirty="0" smtClean="0"/>
              <a:t>Karlsruhe</a:t>
            </a:r>
            <a:r>
              <a:rPr lang="fr-FR" dirty="0" smtClean="0"/>
              <a:t> : arrivée 14h46</a:t>
            </a:r>
          </a:p>
          <a:p>
            <a:pPr lvl="3"/>
            <a:r>
              <a:rPr lang="fr-FR" sz="3200" i="1" dirty="0" smtClean="0"/>
              <a:t>Changement de train</a:t>
            </a:r>
          </a:p>
          <a:p>
            <a:r>
              <a:rPr lang="fr-FR" u="sng" dirty="0" smtClean="0"/>
              <a:t>Karlsruhe</a:t>
            </a:r>
            <a:r>
              <a:rPr lang="fr-FR" dirty="0" smtClean="0"/>
              <a:t>: départ 17h06 </a:t>
            </a:r>
          </a:p>
          <a:p>
            <a:r>
              <a:rPr lang="fr-FR" u="sng" dirty="0" err="1" smtClean="0"/>
              <a:t>Ellwangen</a:t>
            </a:r>
            <a:r>
              <a:rPr lang="fr-FR" dirty="0" smtClean="0"/>
              <a:t>: arrivée 19h07</a:t>
            </a:r>
          </a:p>
          <a:p>
            <a:r>
              <a:rPr lang="fr-FR" dirty="0" smtClean="0"/>
              <a:t>Un </a:t>
            </a:r>
            <a:r>
              <a:rPr lang="fr-FR" b="1" dirty="0" smtClean="0"/>
              <a:t>bus local </a:t>
            </a:r>
            <a:r>
              <a:rPr lang="fr-FR" dirty="0" smtClean="0"/>
              <a:t>vient nous emmener au centre équestre (</a:t>
            </a:r>
            <a:r>
              <a:rPr lang="fr-FR" dirty="0" err="1" smtClean="0"/>
              <a:t>Faber</a:t>
            </a:r>
            <a:r>
              <a:rPr lang="fr-FR" dirty="0" smtClean="0"/>
              <a:t>, Tel: 0049.98.51.76.72)</a:t>
            </a:r>
            <a:endParaRPr lang="fr-FR" dirty="0"/>
          </a:p>
        </p:txBody>
      </p:sp>
    </p:spTree>
    <p:extLst>
      <p:ext uri="{BB962C8B-B14F-4D97-AF65-F5344CB8AC3E}">
        <p14:creationId xmlns:p14="http://schemas.microsoft.com/office/powerpoint/2010/main" val="833586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Activités proposées l’après-midi</a:t>
            </a:r>
            <a:endParaRPr lang="fr-FR" b="1" dirty="0"/>
          </a:p>
        </p:txBody>
      </p:sp>
      <p:sp>
        <p:nvSpPr>
          <p:cNvPr id="3" name="Espace réservé du contenu 2"/>
          <p:cNvSpPr>
            <a:spLocks noGrp="1"/>
          </p:cNvSpPr>
          <p:nvPr>
            <p:ph idx="1"/>
          </p:nvPr>
        </p:nvSpPr>
        <p:spPr/>
        <p:txBody>
          <a:bodyPr/>
          <a:lstStyle/>
          <a:p>
            <a:r>
              <a:rPr lang="fr-FR" b="1" u="sng" dirty="0" smtClean="0"/>
              <a:t>Jeudi: </a:t>
            </a:r>
          </a:p>
          <a:p>
            <a:r>
              <a:rPr lang="fr-FR" dirty="0" smtClean="0"/>
              <a:t>13h00 – 18h00: Visite à déterminer encore</a:t>
            </a:r>
          </a:p>
          <a:p>
            <a:endParaRPr lang="fr-FR" dirty="0"/>
          </a:p>
          <a:p>
            <a:r>
              <a:rPr lang="fr-FR" b="1" dirty="0" smtClean="0"/>
              <a:t>Soirée</a:t>
            </a:r>
            <a:r>
              <a:rPr lang="fr-FR" dirty="0" smtClean="0"/>
              <a:t>: petite fête de fin de séjour avec musique, danse, distribution de prix, …</a:t>
            </a:r>
            <a:endParaRPr lang="fr-FR" dirty="0"/>
          </a:p>
        </p:txBody>
      </p:sp>
    </p:spTree>
    <p:extLst>
      <p:ext uri="{BB962C8B-B14F-4D97-AF65-F5344CB8AC3E}">
        <p14:creationId xmlns:p14="http://schemas.microsoft.com/office/powerpoint/2010/main" val="2979620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règles à respecter: verres et bouteilles</a:t>
            </a:r>
            <a:endParaRPr lang="fr-FR" b="1" dirty="0"/>
          </a:p>
        </p:txBody>
      </p:sp>
      <p:sp>
        <p:nvSpPr>
          <p:cNvPr id="3" name="Espace réservé du contenu 2"/>
          <p:cNvSpPr>
            <a:spLocks noGrp="1"/>
          </p:cNvSpPr>
          <p:nvPr>
            <p:ph idx="1"/>
          </p:nvPr>
        </p:nvSpPr>
        <p:spPr/>
        <p:txBody>
          <a:bodyPr/>
          <a:lstStyle/>
          <a:p>
            <a:r>
              <a:rPr lang="fr-FR" dirty="0" smtClean="0"/>
              <a:t>Dans la salle à manger, on doit boire dans un verre.</a:t>
            </a:r>
          </a:p>
          <a:p>
            <a:r>
              <a:rPr lang="fr-FR" dirty="0" smtClean="0"/>
              <a:t>Les enfants ont le droit d’emporter une bouteille par enfant dans la chambre</a:t>
            </a:r>
          </a:p>
          <a:p>
            <a:r>
              <a:rPr lang="fr-FR" dirty="0" smtClean="0"/>
              <a:t>On doit écrire le prénom sur la bouteille</a:t>
            </a:r>
          </a:p>
          <a:p>
            <a:r>
              <a:rPr lang="fr-FR" dirty="0" smtClean="0"/>
              <a:t>Interdiction de sortir les bouteilles dans le jardin, les écuries, le manège ou dans la piscine</a:t>
            </a:r>
            <a:endParaRPr lang="fr-FR" dirty="0"/>
          </a:p>
        </p:txBody>
      </p:sp>
    </p:spTree>
    <p:extLst>
      <p:ext uri="{BB962C8B-B14F-4D97-AF65-F5344CB8AC3E}">
        <p14:creationId xmlns:p14="http://schemas.microsoft.com/office/powerpoint/2010/main" val="2060513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zones de danger</a:t>
            </a:r>
            <a:endParaRPr lang="fr-FR" b="1" dirty="0"/>
          </a:p>
        </p:txBody>
      </p:sp>
      <p:sp>
        <p:nvSpPr>
          <p:cNvPr id="3" name="Espace réservé du contenu 2"/>
          <p:cNvSpPr>
            <a:spLocks noGrp="1"/>
          </p:cNvSpPr>
          <p:nvPr>
            <p:ph idx="1"/>
          </p:nvPr>
        </p:nvSpPr>
        <p:spPr/>
        <p:txBody>
          <a:bodyPr/>
          <a:lstStyle/>
          <a:p>
            <a:r>
              <a:rPr lang="fr-FR" dirty="0" smtClean="0"/>
              <a:t>Interdiction de grimper sur les bottes de paille ou de foin (il existe des affiches « danger » à côté de ces zones)</a:t>
            </a:r>
          </a:p>
          <a:p>
            <a:r>
              <a:rPr lang="fr-FR" dirty="0" smtClean="0"/>
              <a:t>Dans la piscine:  il est interdit de faire un plongeon</a:t>
            </a:r>
          </a:p>
          <a:p>
            <a:r>
              <a:rPr lang="fr-FR" dirty="0" smtClean="0"/>
              <a:t>Dans la piscine: il est interdit d’y aller seul</a:t>
            </a:r>
            <a:endParaRPr lang="fr-FR" dirty="0"/>
          </a:p>
        </p:txBody>
      </p:sp>
    </p:spTree>
    <p:extLst>
      <p:ext uri="{BB962C8B-B14F-4D97-AF65-F5344CB8AC3E}">
        <p14:creationId xmlns:p14="http://schemas.microsoft.com/office/powerpoint/2010/main" val="1218155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 vêtements à emmener</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Des vêtements qui ne craignent pas trop les saletés</a:t>
            </a:r>
          </a:p>
          <a:p>
            <a:r>
              <a:rPr lang="fr-FR" dirty="0" smtClean="0"/>
              <a:t>Des bottes ou des chaussures avec un petit « talon » pour monter à cheval.</a:t>
            </a:r>
          </a:p>
          <a:p>
            <a:r>
              <a:rPr lang="fr-FR" dirty="0" smtClean="0"/>
              <a:t>Chaussures pour la maison</a:t>
            </a:r>
          </a:p>
          <a:p>
            <a:r>
              <a:rPr lang="fr-FR" dirty="0" smtClean="0"/>
              <a:t>Vêtements de pluie</a:t>
            </a:r>
          </a:p>
          <a:p>
            <a:r>
              <a:rPr lang="fr-FR" dirty="0" smtClean="0"/>
              <a:t>Un pantalon pour monter à cheval (jeans)</a:t>
            </a:r>
          </a:p>
          <a:p>
            <a:r>
              <a:rPr lang="fr-FR" dirty="0" smtClean="0"/>
              <a:t>Affaires de piscine</a:t>
            </a:r>
          </a:p>
          <a:p>
            <a:r>
              <a:rPr lang="fr-FR" dirty="0" smtClean="0"/>
              <a:t>Affaires de toilette</a:t>
            </a:r>
          </a:p>
          <a:p>
            <a:r>
              <a:rPr lang="fr-FR" dirty="0" smtClean="0"/>
              <a:t>Un réveil ou une montre </a:t>
            </a:r>
            <a:endParaRPr lang="fr-FR" dirty="0"/>
          </a:p>
        </p:txBody>
      </p:sp>
    </p:spTree>
    <p:extLst>
      <p:ext uri="{BB962C8B-B14F-4D97-AF65-F5344CB8AC3E}">
        <p14:creationId xmlns:p14="http://schemas.microsoft.com/office/powerpoint/2010/main" val="2819430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Ce qui est fourni par le centre équestre</a:t>
            </a:r>
            <a:endParaRPr lang="fr-FR" b="1" dirty="0"/>
          </a:p>
        </p:txBody>
      </p:sp>
      <p:sp>
        <p:nvSpPr>
          <p:cNvPr id="3" name="Espace réservé du contenu 2"/>
          <p:cNvSpPr>
            <a:spLocks noGrp="1"/>
          </p:cNvSpPr>
          <p:nvPr>
            <p:ph idx="1"/>
          </p:nvPr>
        </p:nvSpPr>
        <p:spPr/>
        <p:txBody>
          <a:bodyPr/>
          <a:lstStyle/>
          <a:p>
            <a:r>
              <a:rPr lang="fr-FR" dirty="0" smtClean="0"/>
              <a:t>Draps</a:t>
            </a:r>
          </a:p>
          <a:p>
            <a:r>
              <a:rPr lang="fr-FR" dirty="0" smtClean="0"/>
              <a:t>Serviettes de toilette: si on va aller chercher une nouvelle serviette propre, il faut ramener la serviette sale</a:t>
            </a:r>
          </a:p>
          <a:p>
            <a:r>
              <a:rPr lang="fr-FR" dirty="0" smtClean="0"/>
              <a:t>Pour l’équitation: casques, affaires pour nettoyer/brosser les chevaux</a:t>
            </a:r>
            <a:endParaRPr lang="fr-FR" dirty="0"/>
          </a:p>
        </p:txBody>
      </p:sp>
    </p:spTree>
    <p:extLst>
      <p:ext uri="{BB962C8B-B14F-4D97-AF65-F5344CB8AC3E}">
        <p14:creationId xmlns:p14="http://schemas.microsoft.com/office/powerpoint/2010/main" val="3825260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Internet</a:t>
            </a:r>
            <a:endParaRPr lang="fr-FR" b="1" u="sng" dirty="0"/>
          </a:p>
        </p:txBody>
      </p:sp>
      <p:sp>
        <p:nvSpPr>
          <p:cNvPr id="3" name="Espace réservé du contenu 2"/>
          <p:cNvSpPr>
            <a:spLocks noGrp="1"/>
          </p:cNvSpPr>
          <p:nvPr>
            <p:ph idx="1"/>
          </p:nvPr>
        </p:nvSpPr>
        <p:spPr/>
        <p:txBody>
          <a:bodyPr/>
          <a:lstStyle/>
          <a:p>
            <a:r>
              <a:rPr lang="fr-FR" dirty="0" smtClean="0"/>
              <a:t>Le centre équestre possède une connexion Internet avec une protection « enfants » qui empêche les enfants d’aller sur des sites qui ne correspondent pas à leur âge</a:t>
            </a:r>
          </a:p>
          <a:p>
            <a:r>
              <a:rPr lang="fr-FR" dirty="0" smtClean="0"/>
              <a:t>Les ordinateurs sont surveillés par la direction du centre équestre (un programme enregistre les sites visités par les enfants)</a:t>
            </a:r>
            <a:endParaRPr lang="fr-FR" dirty="0"/>
          </a:p>
        </p:txBody>
      </p:sp>
    </p:spTree>
    <p:extLst>
      <p:ext uri="{BB962C8B-B14F-4D97-AF65-F5344CB8AC3E}">
        <p14:creationId xmlns:p14="http://schemas.microsoft.com/office/powerpoint/2010/main" val="4127617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Le respect des règles</a:t>
            </a:r>
            <a:endParaRPr lang="fr-FR" b="1" u="sng" dirty="0"/>
          </a:p>
        </p:txBody>
      </p:sp>
      <p:sp>
        <p:nvSpPr>
          <p:cNvPr id="3" name="Espace réservé du contenu 2"/>
          <p:cNvSpPr>
            <a:spLocks noGrp="1"/>
          </p:cNvSpPr>
          <p:nvPr>
            <p:ph idx="1"/>
          </p:nvPr>
        </p:nvSpPr>
        <p:spPr/>
        <p:txBody>
          <a:bodyPr/>
          <a:lstStyle/>
          <a:p>
            <a:r>
              <a:rPr lang="fr-FR" dirty="0" smtClean="0"/>
              <a:t>Les parents qui inscrivent leurs enfants au voyage s’engagent d’aller chercher leur enfant à </a:t>
            </a:r>
            <a:r>
              <a:rPr lang="fr-FR" dirty="0" err="1" smtClean="0"/>
              <a:t>Dinkelsbühl</a:t>
            </a:r>
            <a:r>
              <a:rPr lang="fr-FR" dirty="0" smtClean="0"/>
              <a:t> à leur frais si leur enfant commet une faute grave et s’il ne respecte pas les règles</a:t>
            </a:r>
            <a:endParaRPr lang="fr-FR" dirty="0"/>
          </a:p>
        </p:txBody>
      </p:sp>
    </p:spTree>
    <p:extLst>
      <p:ext uri="{BB962C8B-B14F-4D97-AF65-F5344CB8AC3E}">
        <p14:creationId xmlns:p14="http://schemas.microsoft.com/office/powerpoint/2010/main" val="609822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Les chevaux</a:t>
            </a:r>
            <a:endParaRPr lang="fr-FR" b="1" u="sng"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348175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Les responsables du centre: </a:t>
            </a:r>
            <a:r>
              <a:rPr lang="fr-FR" dirty="0" err="1" smtClean="0"/>
              <a:t>Conny</a:t>
            </a:r>
            <a:r>
              <a:rPr lang="fr-FR" dirty="0" smtClean="0"/>
              <a:t> et Elfi ainsi que la monitrice d’équitation</a:t>
            </a:r>
            <a:endParaRPr lang="fr-FR"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437903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Les chiens</a:t>
            </a:r>
            <a:endParaRPr lang="fr-FR" b="1" u="sng" dirty="0"/>
          </a:p>
        </p:txBody>
      </p:sp>
      <p:pic>
        <p:nvPicPr>
          <p:cNvPr id="4" name="Espace réservé du contenu 3"/>
          <p:cNvPicPr>
            <a:picLocks noGrp="1" noChangeAspect="1"/>
          </p:cNvPicPr>
          <p:nvPr>
            <p:ph idx="1"/>
          </p:nvPr>
        </p:nvPicPr>
        <p:blipFill>
          <a:blip r:embed="rId3"/>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960418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Horaires de train: voyage-retour</a:t>
            </a:r>
            <a:endParaRPr lang="fr-FR" b="1" dirty="0"/>
          </a:p>
        </p:txBody>
      </p:sp>
      <p:sp>
        <p:nvSpPr>
          <p:cNvPr id="3" name="Espace réservé du contenu 2"/>
          <p:cNvSpPr>
            <a:spLocks noGrp="1"/>
          </p:cNvSpPr>
          <p:nvPr>
            <p:ph idx="1"/>
          </p:nvPr>
        </p:nvSpPr>
        <p:spPr/>
        <p:txBody>
          <a:bodyPr/>
          <a:lstStyle/>
          <a:p>
            <a:r>
              <a:rPr lang="fr-FR" dirty="0" smtClean="0"/>
              <a:t>Un </a:t>
            </a:r>
            <a:r>
              <a:rPr lang="fr-FR" b="1" dirty="0" smtClean="0"/>
              <a:t>bus local </a:t>
            </a:r>
            <a:r>
              <a:rPr lang="fr-FR" dirty="0" smtClean="0"/>
              <a:t>nous emmène à </a:t>
            </a:r>
            <a:r>
              <a:rPr lang="fr-FR" dirty="0" err="1" smtClean="0"/>
              <a:t>Ellwangen</a:t>
            </a:r>
            <a:endParaRPr lang="fr-FR" dirty="0" smtClean="0"/>
          </a:p>
          <a:p>
            <a:r>
              <a:rPr lang="fr-FR" u="sng" dirty="0" err="1" smtClean="0"/>
              <a:t>Ellwangen</a:t>
            </a:r>
            <a:r>
              <a:rPr lang="fr-FR" dirty="0" smtClean="0"/>
              <a:t>: départ 10h51</a:t>
            </a:r>
          </a:p>
          <a:p>
            <a:r>
              <a:rPr lang="fr-FR" u="sng" dirty="0" smtClean="0"/>
              <a:t>Karlsruhe</a:t>
            </a:r>
            <a:r>
              <a:rPr lang="fr-FR" dirty="0" smtClean="0"/>
              <a:t>: arrivée 12h53</a:t>
            </a:r>
          </a:p>
          <a:p>
            <a:pPr lvl="2"/>
            <a:r>
              <a:rPr lang="fr-FR" i="1" dirty="0" smtClean="0"/>
              <a:t>Changement de train</a:t>
            </a:r>
          </a:p>
          <a:p>
            <a:r>
              <a:rPr lang="fr-FR" u="sng" dirty="0" smtClean="0"/>
              <a:t>Karlsruhe</a:t>
            </a:r>
            <a:r>
              <a:rPr lang="fr-FR" dirty="0" smtClean="0"/>
              <a:t>: </a:t>
            </a:r>
            <a:r>
              <a:rPr lang="fr-FR" smtClean="0"/>
              <a:t>départ 15h13   </a:t>
            </a:r>
            <a:r>
              <a:rPr lang="fr-FR" dirty="0" smtClean="0"/>
              <a:t>TGV 9580</a:t>
            </a:r>
          </a:p>
          <a:p>
            <a:r>
              <a:rPr lang="fr-FR" u="sng" dirty="0" smtClean="0"/>
              <a:t>Lyon Part Dieu</a:t>
            </a:r>
            <a:r>
              <a:rPr lang="fr-FR" dirty="0" smtClean="0"/>
              <a:t>: arrivée 19h56 </a:t>
            </a:r>
            <a:endParaRPr lang="fr-FR" dirty="0"/>
          </a:p>
        </p:txBody>
      </p:sp>
    </p:spTree>
    <p:extLst>
      <p:ext uri="{BB962C8B-B14F-4D97-AF65-F5344CB8AC3E}">
        <p14:creationId xmlns:p14="http://schemas.microsoft.com/office/powerpoint/2010/main" val="3748939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50577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centre équestre</a:t>
            </a:r>
            <a:endParaRPr lang="fr-FR" b="1" dirty="0"/>
          </a:p>
        </p:txBody>
      </p:sp>
      <p:sp>
        <p:nvSpPr>
          <p:cNvPr id="3" name="Espace réservé du contenu 2"/>
          <p:cNvSpPr>
            <a:spLocks noGrp="1"/>
          </p:cNvSpPr>
          <p:nvPr>
            <p:ph idx="1"/>
          </p:nvPr>
        </p:nvSpPr>
        <p:spPr/>
        <p:txBody>
          <a:bodyPr>
            <a:normAutofit fontScale="92500" lnSpcReduction="10000"/>
          </a:bodyPr>
          <a:lstStyle/>
          <a:p>
            <a:r>
              <a:rPr lang="fr-FR" b="1" u="sng" dirty="0" smtClean="0"/>
              <a:t>Adresse: </a:t>
            </a:r>
          </a:p>
          <a:p>
            <a:r>
              <a:rPr lang="fr-FR" dirty="0" err="1" smtClean="0"/>
              <a:t>Reiterhof</a:t>
            </a:r>
            <a:r>
              <a:rPr lang="fr-FR" dirty="0" smtClean="0"/>
              <a:t> </a:t>
            </a:r>
            <a:r>
              <a:rPr lang="fr-FR" dirty="0" err="1" smtClean="0"/>
              <a:t>Fraunholz</a:t>
            </a:r>
            <a:endParaRPr lang="fr-FR" dirty="0" smtClean="0"/>
          </a:p>
          <a:p>
            <a:r>
              <a:rPr lang="fr-FR" dirty="0" err="1" smtClean="0"/>
              <a:t>Lohe</a:t>
            </a:r>
            <a:r>
              <a:rPr lang="fr-FR" dirty="0" smtClean="0"/>
              <a:t> 5</a:t>
            </a:r>
          </a:p>
          <a:p>
            <a:r>
              <a:rPr lang="fr-FR" dirty="0" smtClean="0"/>
              <a:t>91550 </a:t>
            </a:r>
            <a:r>
              <a:rPr lang="fr-FR" dirty="0" err="1" smtClean="0"/>
              <a:t>Dinkelsbühl</a:t>
            </a:r>
            <a:endParaRPr lang="fr-FR" dirty="0" smtClean="0"/>
          </a:p>
          <a:p>
            <a:r>
              <a:rPr lang="fr-FR" b="1" u="sng" dirty="0" smtClean="0"/>
              <a:t>Téléphone</a:t>
            </a:r>
            <a:r>
              <a:rPr lang="fr-FR" dirty="0" smtClean="0"/>
              <a:t>: 0049.98.51.21.89</a:t>
            </a:r>
          </a:p>
          <a:p>
            <a:r>
              <a:rPr lang="fr-FR" b="1" u="sng" dirty="0" smtClean="0"/>
              <a:t>Fax</a:t>
            </a:r>
            <a:r>
              <a:rPr lang="fr-FR" dirty="0" smtClean="0"/>
              <a:t>: 0049.98.51.48.96</a:t>
            </a:r>
          </a:p>
          <a:p>
            <a:r>
              <a:rPr lang="fr-FR" b="1" u="sng" dirty="0" smtClean="0"/>
              <a:t>Appeler les enfants</a:t>
            </a:r>
            <a:r>
              <a:rPr lang="fr-FR" dirty="0" smtClean="0"/>
              <a:t>: 0049.98.51.55.34.11 </a:t>
            </a:r>
          </a:p>
          <a:p>
            <a:r>
              <a:rPr lang="fr-FR" dirty="0" smtClean="0"/>
              <a:t>&gt; c’est un téléphone pour les enfants, aucun adulte ne va décrocher</a:t>
            </a:r>
            <a:endParaRPr lang="fr-FR" dirty="0"/>
          </a:p>
        </p:txBody>
      </p:sp>
    </p:spTree>
    <p:extLst>
      <p:ext uri="{BB962C8B-B14F-4D97-AF65-F5344CB8AC3E}">
        <p14:creationId xmlns:p14="http://schemas.microsoft.com/office/powerpoint/2010/main" val="3867832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Adresse Internet: « </a:t>
            </a:r>
            <a:r>
              <a:rPr lang="fr-FR" dirty="0" err="1" smtClean="0"/>
              <a:t>Reiterhof</a:t>
            </a:r>
            <a:r>
              <a:rPr lang="fr-FR" dirty="0" smtClean="0"/>
              <a:t> »</a:t>
            </a:r>
            <a:endParaRPr lang="fr-FR"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42514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chambres</a:t>
            </a:r>
            <a:endParaRPr lang="fr-FR"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74170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matinée au centre équestre</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smtClean="0"/>
              <a:t>7h00</a:t>
            </a:r>
            <a:r>
              <a:rPr lang="fr-FR" dirty="0" smtClean="0"/>
              <a:t> : se lever</a:t>
            </a:r>
          </a:p>
          <a:p>
            <a:r>
              <a:rPr lang="fr-FR" b="1" dirty="0" smtClean="0"/>
              <a:t>7h30</a:t>
            </a:r>
            <a:r>
              <a:rPr lang="fr-FR" dirty="0" smtClean="0"/>
              <a:t>: nourrir les chevaux</a:t>
            </a:r>
          </a:p>
          <a:p>
            <a:r>
              <a:rPr lang="fr-FR" b="1" dirty="0" smtClean="0"/>
              <a:t>8h00</a:t>
            </a:r>
            <a:r>
              <a:rPr lang="fr-FR" dirty="0" smtClean="0"/>
              <a:t> : petit déjeuner</a:t>
            </a:r>
          </a:p>
          <a:p>
            <a:r>
              <a:rPr lang="fr-FR" b="1" dirty="0" smtClean="0"/>
              <a:t>8h30</a:t>
            </a:r>
            <a:r>
              <a:rPr lang="fr-FR" dirty="0" smtClean="0"/>
              <a:t>: préparer les chevaux pour les monter, travail dans l’écurie (nettoyer le box de son cheval, balayer l’écurie, donner du foin, aller chercher les chevaux au pré et les ramener ). Les enfants auront un cheval à deux, dont ils s’occupent toute la semaine.</a:t>
            </a:r>
          </a:p>
          <a:p>
            <a:r>
              <a:rPr lang="fr-FR" b="1" dirty="0" smtClean="0"/>
              <a:t>12h00</a:t>
            </a:r>
            <a:r>
              <a:rPr lang="fr-FR" dirty="0" smtClean="0"/>
              <a:t> : déjeuner</a:t>
            </a:r>
            <a:endParaRPr lang="fr-FR" dirty="0"/>
          </a:p>
        </p:txBody>
      </p:sp>
    </p:spTree>
    <p:extLst>
      <p:ext uri="{BB962C8B-B14F-4D97-AF65-F5344CB8AC3E}">
        <p14:creationId xmlns:p14="http://schemas.microsoft.com/office/powerpoint/2010/main" val="345673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descr="http://www.fraunholz.net/Bilder/PICT1133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78904"/>
            <a:ext cx="6189844" cy="464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30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762</Words>
  <Application>Microsoft Office PowerPoint</Application>
  <PresentationFormat>Affichage à l'écran (4:3)</PresentationFormat>
  <Paragraphs>99</Paragraphs>
  <Slides>40</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40</vt:i4>
      </vt:variant>
    </vt:vector>
  </HeadingPairs>
  <TitlesOfParts>
    <vt:vector size="43" baseType="lpstr">
      <vt:lpstr>Arial</vt:lpstr>
      <vt:lpstr>Calibri</vt:lpstr>
      <vt:lpstr>Thème Office</vt:lpstr>
      <vt:lpstr>Voyage en Allemagne</vt:lpstr>
      <vt:lpstr>La carte</vt:lpstr>
      <vt:lpstr>Horaires de train: voyage-aller</vt:lpstr>
      <vt:lpstr>Horaires de train: voyage-retour</vt:lpstr>
      <vt:lpstr>Le centre équestre</vt:lpstr>
      <vt:lpstr>Adresse Internet: « Reiterhof »</vt:lpstr>
      <vt:lpstr>Les chambres</vt:lpstr>
      <vt:lpstr>La matinée au centre équestre</vt:lpstr>
      <vt:lpstr>Présentation PowerPoint</vt:lpstr>
      <vt:lpstr>L’après-midi /soir au centre équestre</vt:lpstr>
      <vt:lpstr>Activités proposés l’après-midi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Activités proposés dans l’après-midi</vt:lpstr>
      <vt:lpstr>Dinkelsbühl</vt:lpstr>
      <vt:lpstr>Dinkelsbühl</vt:lpstr>
      <vt:lpstr>Dinkelsbühl: la vieille ville</vt:lpstr>
      <vt:lpstr>Présentation PowerPoint</vt:lpstr>
      <vt:lpstr>Présentation PowerPoint</vt:lpstr>
      <vt:lpstr>Présentation PowerPoint</vt:lpstr>
      <vt:lpstr>Activités proposées l’après-midi</vt:lpstr>
      <vt:lpstr>Activités proposées l’après-midi</vt:lpstr>
      <vt:lpstr>Les règles à respecter: verres et bouteilles</vt:lpstr>
      <vt:lpstr>Les zones de danger</vt:lpstr>
      <vt:lpstr>Liste de vêtements à emmener</vt:lpstr>
      <vt:lpstr>Ce qui est fourni par le centre équestre</vt:lpstr>
      <vt:lpstr>Internet</vt:lpstr>
      <vt:lpstr>Le respect des règles</vt:lpstr>
      <vt:lpstr>Les chevaux</vt:lpstr>
      <vt:lpstr>Les responsables du centre: Conny et Elfi ainsi que la monitrice d’équitation</vt:lpstr>
      <vt:lpstr>Les chiens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en Allemagne</dc:title>
  <dc:creator>Christiane</dc:creator>
  <cp:lastModifiedBy>Compte Microsoft</cp:lastModifiedBy>
  <cp:revision>86</cp:revision>
  <dcterms:created xsi:type="dcterms:W3CDTF">2014-02-02T16:46:57Z</dcterms:created>
  <dcterms:modified xsi:type="dcterms:W3CDTF">2014-05-21T14:27:52Z</dcterms:modified>
</cp:coreProperties>
</file>