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4" r:id="rId6"/>
    <p:sldId id="265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bethoux" initials="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40EFD-B88A-43C3-891D-0292F3080DD6}" type="datetimeFigureOut">
              <a:rPr lang="fr-FR" smtClean="0"/>
              <a:pPr/>
              <a:t>03/12/2012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9B1A0-40BB-4B9D-860A-642CA19FC4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40EFD-B88A-43C3-891D-0292F3080DD6}" type="datetimeFigureOut">
              <a:rPr lang="fr-FR" smtClean="0"/>
              <a:pPr/>
              <a:t>03/12/2012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9B1A0-40BB-4B9D-860A-642CA19FC4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40EFD-B88A-43C3-891D-0292F3080DD6}" type="datetimeFigureOut">
              <a:rPr lang="fr-FR" smtClean="0"/>
              <a:pPr/>
              <a:t>03/12/2012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9B1A0-40BB-4B9D-860A-642CA19FC4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40EFD-B88A-43C3-891D-0292F3080DD6}" type="datetimeFigureOut">
              <a:rPr lang="fr-FR" smtClean="0"/>
              <a:pPr/>
              <a:t>03/12/2012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9B1A0-40BB-4B9D-860A-642CA19FC4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40EFD-B88A-43C3-891D-0292F3080DD6}" type="datetimeFigureOut">
              <a:rPr lang="fr-FR" smtClean="0"/>
              <a:pPr/>
              <a:t>03/12/2012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9B1A0-40BB-4B9D-860A-642CA19FC4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40EFD-B88A-43C3-891D-0292F3080DD6}" type="datetimeFigureOut">
              <a:rPr lang="fr-FR" smtClean="0"/>
              <a:pPr/>
              <a:t>03/12/2012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9B1A0-40BB-4B9D-860A-642CA19FC4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40EFD-B88A-43C3-891D-0292F3080DD6}" type="datetimeFigureOut">
              <a:rPr lang="fr-FR" smtClean="0"/>
              <a:pPr/>
              <a:t>03/12/2012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9B1A0-40BB-4B9D-860A-642CA19FC4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40EFD-B88A-43C3-891D-0292F3080DD6}" type="datetimeFigureOut">
              <a:rPr lang="fr-FR" smtClean="0"/>
              <a:pPr/>
              <a:t>03/12/2012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9B1A0-40BB-4B9D-860A-642CA19FC4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40EFD-B88A-43C3-891D-0292F3080DD6}" type="datetimeFigureOut">
              <a:rPr lang="fr-FR" smtClean="0"/>
              <a:pPr/>
              <a:t>03/12/2012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9B1A0-40BB-4B9D-860A-642CA19FC4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40EFD-B88A-43C3-891D-0292F3080DD6}" type="datetimeFigureOut">
              <a:rPr lang="fr-FR" smtClean="0"/>
              <a:pPr/>
              <a:t>03/12/2012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9B1A0-40BB-4B9D-860A-642CA19FC4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40EFD-B88A-43C3-891D-0292F3080DD6}" type="datetimeFigureOut">
              <a:rPr lang="fr-FR" smtClean="0"/>
              <a:pPr/>
              <a:t>03/12/2012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9B1A0-40BB-4B9D-860A-642CA19FC4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40EFD-B88A-43C3-891D-0292F3080DD6}" type="datetimeFigureOut">
              <a:rPr lang="fr-FR" smtClean="0"/>
              <a:pPr/>
              <a:t>03/12/2012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9B1A0-40BB-4B9D-860A-642CA19FC4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06687"/>
          </a:xfrm>
        </p:spPr>
        <p:txBody>
          <a:bodyPr>
            <a:normAutofit/>
          </a:bodyPr>
          <a:lstStyle/>
          <a:p>
            <a:r>
              <a:rPr lang="fr-FR" sz="66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Ruhesitzwanderung</a:t>
            </a:r>
            <a:endParaRPr lang="fr-FR" sz="6600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Mit 65 in der Sonne</a:t>
            </a:r>
            <a:endParaRPr lang="fr-FR" sz="4800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800" dirty="0" err="1" smtClean="0">
                <a:latin typeface="Andalus" pitchFamily="18" charset="-78"/>
                <a:cs typeface="Andalus" pitchFamily="18" charset="-78"/>
              </a:rPr>
              <a:t>Jährlich</a:t>
            </a:r>
            <a:r>
              <a:rPr lang="fr-FR" sz="2800" baseline="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baseline="0" dirty="0" err="1" smtClean="0">
                <a:latin typeface="Andalus" pitchFamily="18" charset="-78"/>
                <a:cs typeface="Andalus" pitchFamily="18" charset="-78"/>
              </a:rPr>
              <a:t>besichtigen</a:t>
            </a:r>
            <a:r>
              <a:rPr lang="fr-FR" sz="2800" baseline="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baseline="0" dirty="0" err="1" smtClean="0">
                <a:latin typeface="Andalus" pitchFamily="18" charset="-78"/>
                <a:cs typeface="Andalus" pitchFamily="18" charset="-78"/>
              </a:rPr>
              <a:t>rund</a:t>
            </a:r>
            <a:r>
              <a:rPr lang="fr-FR" sz="2800" baseline="0" dirty="0" smtClean="0">
                <a:latin typeface="Andalus" pitchFamily="18" charset="-78"/>
                <a:cs typeface="Andalus" pitchFamily="18" charset="-78"/>
              </a:rPr>
              <a:t> 220 000 Deutsche </a:t>
            </a:r>
            <a:r>
              <a:rPr lang="fr-FR" sz="2800" baseline="0" dirty="0" err="1" smtClean="0">
                <a:latin typeface="Andalus" pitchFamily="18" charset="-78"/>
                <a:cs typeface="Andalus" pitchFamily="18" charset="-78"/>
              </a:rPr>
              <a:t>während</a:t>
            </a:r>
            <a:r>
              <a:rPr lang="fr-FR" sz="2800" baseline="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baseline="0" dirty="0" err="1" smtClean="0">
                <a:latin typeface="Andalus" pitchFamily="18" charset="-78"/>
                <a:cs typeface="Andalus" pitchFamily="18" charset="-78"/>
              </a:rPr>
              <a:t>ihres</a:t>
            </a:r>
            <a:r>
              <a:rPr lang="fr-FR" sz="2800" baseline="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baseline="0" dirty="0" err="1" smtClean="0">
                <a:latin typeface="Andalus" pitchFamily="18" charset="-78"/>
                <a:cs typeface="Andalus" pitchFamily="18" charset="-78"/>
              </a:rPr>
              <a:t>Auslandsurlaubes</a:t>
            </a:r>
            <a:r>
              <a:rPr lang="fr-FR" sz="2800" baseline="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baseline="0" dirty="0" err="1" smtClean="0">
                <a:latin typeface="Andalus" pitchFamily="18" charset="-78"/>
                <a:cs typeface="Andalus" pitchFamily="18" charset="-78"/>
              </a:rPr>
              <a:t>eine</a:t>
            </a:r>
            <a:r>
              <a:rPr lang="fr-FR" sz="2800" baseline="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baseline="0" dirty="0" err="1" smtClean="0">
                <a:latin typeface="Andalus" pitchFamily="18" charset="-78"/>
                <a:cs typeface="Andalus" pitchFamily="18" charset="-78"/>
              </a:rPr>
              <a:t>Immobilie</a:t>
            </a:r>
            <a:r>
              <a:rPr lang="fr-FR" sz="2800" baseline="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fr-FR" sz="2800" baseline="0" dirty="0" err="1" smtClean="0">
                <a:latin typeface="Andalus" pitchFamily="18" charset="-78"/>
                <a:cs typeface="Andalus" pitchFamily="18" charset="-78"/>
              </a:rPr>
              <a:t>jeder</a:t>
            </a:r>
            <a:r>
              <a:rPr lang="fr-FR" sz="2800" baseline="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baseline="0" dirty="0" err="1" smtClean="0">
                <a:latin typeface="Andalus" pitchFamily="18" charset="-78"/>
                <a:cs typeface="Andalus" pitchFamily="18" charset="-78"/>
              </a:rPr>
              <a:t>dritte</a:t>
            </a:r>
            <a:r>
              <a:rPr lang="fr-FR" sz="2800" baseline="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baseline="0" dirty="0" err="1" smtClean="0">
                <a:latin typeface="Andalus" pitchFamily="18" charset="-78"/>
                <a:cs typeface="Andalus" pitchFamily="18" charset="-78"/>
              </a:rPr>
              <a:t>davon</a:t>
            </a:r>
            <a:r>
              <a:rPr lang="fr-FR" sz="2800" baseline="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baseline="0" dirty="0" err="1" smtClean="0">
                <a:latin typeface="Andalus" pitchFamily="18" charset="-78"/>
                <a:cs typeface="Andalus" pitchFamily="18" charset="-78"/>
              </a:rPr>
              <a:t>kauft</a:t>
            </a:r>
            <a:r>
              <a:rPr lang="fr-FR" sz="2800" baseline="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baseline="0" dirty="0" err="1" smtClean="0">
                <a:latin typeface="Andalus" pitchFamily="18" charset="-78"/>
                <a:cs typeface="Andalus" pitchFamily="18" charset="-78"/>
              </a:rPr>
              <a:t>ein</a:t>
            </a:r>
            <a:r>
              <a:rPr lang="fr-FR" sz="2800" baseline="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baseline="0" dirty="0" err="1" smtClean="0">
                <a:latin typeface="Andalus" pitchFamily="18" charset="-78"/>
                <a:cs typeface="Andalus" pitchFamily="18" charset="-78"/>
              </a:rPr>
              <a:t>solches</a:t>
            </a:r>
            <a:r>
              <a:rPr lang="fr-FR" sz="2800" baseline="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baseline="0" dirty="0" err="1" smtClean="0">
                <a:latin typeface="Andalus" pitchFamily="18" charset="-78"/>
                <a:cs typeface="Andalus" pitchFamily="18" charset="-78"/>
              </a:rPr>
              <a:t>Haus</a:t>
            </a:r>
            <a:r>
              <a:rPr lang="fr-FR" sz="2800" baseline="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baseline="0" dirty="0" err="1" smtClean="0">
                <a:latin typeface="Andalus" pitchFamily="18" charset="-78"/>
                <a:cs typeface="Andalus" pitchFamily="18" charset="-78"/>
              </a:rPr>
              <a:t>oder</a:t>
            </a:r>
            <a:r>
              <a:rPr lang="fr-FR" sz="2800" baseline="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baseline="0" dirty="0" err="1" smtClean="0">
                <a:latin typeface="Andalus" pitchFamily="18" charset="-78"/>
                <a:cs typeface="Andalus" pitchFamily="18" charset="-78"/>
              </a:rPr>
              <a:t>Grundstück</a:t>
            </a:r>
            <a:r>
              <a:rPr lang="fr-FR" sz="2800" baseline="0" dirty="0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fr-FR" sz="2800" baseline="0" dirty="0" err="1" smtClean="0">
                <a:latin typeface="Andalus" pitchFamily="18" charset="-78"/>
                <a:cs typeface="Andalus" pitchFamily="18" charset="-78"/>
              </a:rPr>
              <a:t>Damit</a:t>
            </a:r>
            <a:r>
              <a:rPr lang="fr-FR" sz="2800" baseline="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baseline="0" dirty="0" err="1" smtClean="0">
                <a:latin typeface="Andalus" pitchFamily="18" charset="-78"/>
                <a:cs typeface="Andalus" pitchFamily="18" charset="-78"/>
              </a:rPr>
              <a:t>geht</a:t>
            </a:r>
            <a:r>
              <a:rPr lang="fr-FR" sz="2800" baseline="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baseline="0" dirty="0" err="1" smtClean="0">
                <a:latin typeface="Andalus" pitchFamily="18" charset="-78"/>
                <a:cs typeface="Andalus" pitchFamily="18" charset="-78"/>
              </a:rPr>
              <a:t>nicht</a:t>
            </a:r>
            <a:r>
              <a:rPr lang="fr-FR" sz="2800" baseline="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baseline="0" dirty="0" err="1" smtClean="0">
                <a:latin typeface="Andalus" pitchFamily="18" charset="-78"/>
                <a:cs typeface="Andalus" pitchFamily="18" charset="-78"/>
              </a:rPr>
              <a:t>nur</a:t>
            </a:r>
            <a:r>
              <a:rPr lang="fr-FR" sz="2800" baseline="0" dirty="0" smtClean="0">
                <a:latin typeface="Andalus" pitchFamily="18" charset="-78"/>
                <a:cs typeface="Andalus" pitchFamily="18" charset="-78"/>
              </a:rPr>
              <a:t> die </a:t>
            </a:r>
            <a:r>
              <a:rPr lang="fr-FR" sz="2800" baseline="0" dirty="0" err="1" smtClean="0">
                <a:latin typeface="Andalus" pitchFamily="18" charset="-78"/>
                <a:cs typeface="Andalus" pitchFamily="18" charset="-78"/>
              </a:rPr>
              <a:t>gesamte</a:t>
            </a:r>
            <a:r>
              <a:rPr lang="fr-FR" sz="2800" baseline="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baseline="0" dirty="0" err="1" smtClean="0">
                <a:latin typeface="Andalus" pitchFamily="18" charset="-78"/>
                <a:cs typeface="Andalus" pitchFamily="18" charset="-78"/>
              </a:rPr>
              <a:t>Altersversorgung</a:t>
            </a:r>
            <a:r>
              <a:rPr lang="fr-FR" sz="2800" baseline="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baseline="0" dirty="0" err="1" smtClean="0">
                <a:latin typeface="Andalus" pitchFamily="18" charset="-78"/>
                <a:cs typeface="Andalus" pitchFamily="18" charset="-78"/>
              </a:rPr>
              <a:t>dieser</a:t>
            </a:r>
            <a:r>
              <a:rPr lang="fr-FR" sz="2800" baseline="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baseline="0" dirty="0" err="1" smtClean="0">
                <a:latin typeface="Andalus" pitchFamily="18" charset="-78"/>
                <a:cs typeface="Andalus" pitchFamily="18" charset="-78"/>
              </a:rPr>
              <a:t>späteren</a:t>
            </a:r>
            <a:r>
              <a:rPr lang="fr-FR" sz="2800" baseline="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baseline="0" dirty="0" err="1" smtClean="0">
                <a:latin typeface="Andalus" pitchFamily="18" charset="-78"/>
                <a:cs typeface="Andalus" pitchFamily="18" charset="-78"/>
              </a:rPr>
              <a:t>Auswanderer</a:t>
            </a:r>
            <a:r>
              <a:rPr lang="fr-FR" sz="2800" baseline="0" dirty="0" smtClean="0">
                <a:latin typeface="Andalus" pitchFamily="18" charset="-78"/>
                <a:cs typeface="Andalus" pitchFamily="18" charset="-78"/>
              </a:rPr>
              <a:t> mit </a:t>
            </a:r>
            <a:r>
              <a:rPr lang="fr-FR" sz="2800" baseline="0" dirty="0" err="1" smtClean="0">
                <a:latin typeface="Andalus" pitchFamily="18" charset="-78"/>
                <a:cs typeface="Andalus" pitchFamily="18" charset="-78"/>
              </a:rPr>
              <a:t>ins</a:t>
            </a:r>
            <a:r>
              <a:rPr lang="fr-FR" sz="2800" baseline="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baseline="0" dirty="0" err="1" smtClean="0">
                <a:latin typeface="Andalus" pitchFamily="18" charset="-78"/>
                <a:cs typeface="Andalus" pitchFamily="18" charset="-78"/>
              </a:rPr>
              <a:t>Ausland</a:t>
            </a:r>
            <a:r>
              <a:rPr lang="fr-FR" sz="2800" baseline="0" dirty="0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fr-FR" sz="2800" baseline="0" dirty="0" err="1" smtClean="0">
                <a:latin typeface="Andalus" pitchFamily="18" charset="-78"/>
                <a:cs typeface="Andalus" pitchFamily="18" charset="-78"/>
              </a:rPr>
              <a:t>Nebem</a:t>
            </a:r>
            <a:r>
              <a:rPr lang="fr-FR" sz="2800" baseline="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baseline="0" dirty="0" err="1" smtClean="0">
                <a:latin typeface="Andalus" pitchFamily="18" charset="-78"/>
                <a:cs typeface="Andalus" pitchFamily="18" charset="-78"/>
              </a:rPr>
              <a:t>dem</a:t>
            </a:r>
            <a:r>
              <a:rPr lang="fr-FR" sz="2800" baseline="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baseline="0" dirty="0" err="1" smtClean="0">
                <a:latin typeface="Andalus" pitchFamily="18" charset="-78"/>
                <a:cs typeface="Andalus" pitchFamily="18" charset="-78"/>
              </a:rPr>
              <a:t>Geld</a:t>
            </a:r>
            <a:r>
              <a:rPr lang="fr-FR" sz="2800" baseline="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fr-FR" sz="2800" baseline="0" dirty="0" err="1" smtClean="0">
                <a:latin typeface="Andalus" pitchFamily="18" charset="-78"/>
                <a:cs typeface="Andalus" pitchFamily="18" charset="-78"/>
              </a:rPr>
              <a:t>das</a:t>
            </a:r>
            <a:r>
              <a:rPr lang="fr-FR" sz="2800" baseline="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baseline="0" dirty="0" err="1" smtClean="0">
                <a:latin typeface="Andalus" pitchFamily="18" charset="-78"/>
                <a:cs typeface="Andalus" pitchFamily="18" charset="-78"/>
              </a:rPr>
              <a:t>zum</a:t>
            </a:r>
            <a:r>
              <a:rPr lang="fr-FR" sz="2800" baseline="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baseline="0" dirty="0" err="1" smtClean="0">
                <a:latin typeface="Andalus" pitchFamily="18" charset="-78"/>
                <a:cs typeface="Andalus" pitchFamily="18" charset="-78"/>
              </a:rPr>
              <a:t>Kauf</a:t>
            </a:r>
            <a:r>
              <a:rPr lang="fr-FR" sz="2800" baseline="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baseline="0" dirty="0" err="1" smtClean="0">
                <a:latin typeface="Andalus" pitchFamily="18" charset="-78"/>
                <a:cs typeface="Andalus" pitchFamily="18" charset="-78"/>
              </a:rPr>
              <a:t>und</a:t>
            </a:r>
            <a:r>
              <a:rPr lang="fr-FR" sz="2800" baseline="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baseline="0" dirty="0" err="1" smtClean="0">
                <a:latin typeface="Andalus" pitchFamily="18" charset="-78"/>
                <a:cs typeface="Andalus" pitchFamily="18" charset="-78"/>
              </a:rPr>
              <a:t>zur</a:t>
            </a:r>
            <a:r>
              <a:rPr lang="fr-FR" sz="2800" baseline="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baseline="0" dirty="0" err="1" smtClean="0">
                <a:latin typeface="Andalus" pitchFamily="18" charset="-78"/>
                <a:cs typeface="Andalus" pitchFamily="18" charset="-78"/>
              </a:rPr>
              <a:t>Renovierung</a:t>
            </a:r>
            <a:r>
              <a:rPr lang="fr-FR" sz="2800" baseline="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baseline="0" dirty="0" err="1" smtClean="0">
                <a:latin typeface="Andalus" pitchFamily="18" charset="-78"/>
                <a:cs typeface="Andalus" pitchFamily="18" charset="-78"/>
              </a:rPr>
              <a:t>einer</a:t>
            </a: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dirty="0" err="1" smtClean="0">
                <a:latin typeface="Andalus" pitchFamily="18" charset="-78"/>
                <a:cs typeface="Andalus" pitchFamily="18" charset="-78"/>
              </a:rPr>
              <a:t>Immobilie</a:t>
            </a: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dirty="0" err="1" smtClean="0">
                <a:latin typeface="Andalus" pitchFamily="18" charset="-78"/>
                <a:cs typeface="Andalus" pitchFamily="18" charset="-78"/>
              </a:rPr>
              <a:t>benötigt</a:t>
            </a: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dirty="0" err="1" smtClean="0">
                <a:latin typeface="Andalus" pitchFamily="18" charset="-78"/>
                <a:cs typeface="Andalus" pitchFamily="18" charset="-78"/>
              </a:rPr>
              <a:t>wird</a:t>
            </a: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fr-FR" sz="2800" dirty="0" err="1" smtClean="0">
                <a:latin typeface="Andalus" pitchFamily="18" charset="-78"/>
                <a:cs typeface="Andalus" pitchFamily="18" charset="-78"/>
              </a:rPr>
              <a:t>werden</a:t>
            </a: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dirty="0" err="1" smtClean="0">
                <a:latin typeface="Andalus" pitchFamily="18" charset="-78"/>
                <a:cs typeface="Andalus" pitchFamily="18" charset="-78"/>
              </a:rPr>
              <a:t>auch</a:t>
            </a: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 die </a:t>
            </a:r>
            <a:r>
              <a:rPr lang="fr-FR" sz="2800" dirty="0" err="1" smtClean="0">
                <a:latin typeface="Andalus" pitchFamily="18" charset="-78"/>
                <a:cs typeface="Andalus" pitchFamily="18" charset="-78"/>
              </a:rPr>
              <a:t>Erspanisse</a:t>
            </a: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dirty="0" err="1" smtClean="0">
                <a:latin typeface="Andalus" pitchFamily="18" charset="-78"/>
                <a:cs typeface="Andalus" pitchFamily="18" charset="-78"/>
              </a:rPr>
              <a:t>mitgenommen</a:t>
            </a: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fr-FR" sz="2800" dirty="0" err="1" smtClean="0">
                <a:latin typeface="Andalus" pitchFamily="18" charset="-78"/>
                <a:cs typeface="Andalus" pitchFamily="18" charset="-78"/>
              </a:rPr>
              <a:t>Das</a:t>
            </a: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dirty="0" err="1" smtClean="0">
                <a:latin typeface="Andalus" pitchFamily="18" charset="-78"/>
                <a:cs typeface="Andalus" pitchFamily="18" charset="-78"/>
              </a:rPr>
              <a:t>Geld</a:t>
            </a: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dirty="0" err="1" smtClean="0">
                <a:latin typeface="Andalus" pitchFamily="18" charset="-78"/>
                <a:cs typeface="Andalus" pitchFamily="18" charset="-78"/>
              </a:rPr>
              <a:t>wird</a:t>
            </a: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dirty="0" err="1" smtClean="0">
                <a:latin typeface="Andalus" pitchFamily="18" charset="-78"/>
                <a:cs typeface="Andalus" pitchFamily="18" charset="-78"/>
              </a:rPr>
              <a:t>nicht</a:t>
            </a: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 da </a:t>
            </a:r>
            <a:r>
              <a:rPr lang="fr-FR" sz="2800" dirty="0" err="1" smtClean="0">
                <a:latin typeface="Andalus" pitchFamily="18" charset="-78"/>
                <a:cs typeface="Andalus" pitchFamily="18" charset="-78"/>
              </a:rPr>
              <a:t>ausgegeben</a:t>
            </a: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fr-FR" sz="2800" dirty="0" err="1" smtClean="0">
                <a:latin typeface="Andalus" pitchFamily="18" charset="-78"/>
                <a:cs typeface="Andalus" pitchFamily="18" charset="-78"/>
              </a:rPr>
              <a:t>wo</a:t>
            </a: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 es </a:t>
            </a:r>
            <a:r>
              <a:rPr lang="fr-FR" sz="2800" dirty="0" err="1" smtClean="0">
                <a:latin typeface="Andalus" pitchFamily="18" charset="-78"/>
                <a:cs typeface="Andalus" pitchFamily="18" charset="-78"/>
              </a:rPr>
              <a:t>urprünglich</a:t>
            </a: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dirty="0" err="1" smtClean="0">
                <a:latin typeface="Andalus" pitchFamily="18" charset="-78"/>
                <a:cs typeface="Andalus" pitchFamily="18" charset="-78"/>
              </a:rPr>
              <a:t>verdient</a:t>
            </a: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dirty="0" err="1" smtClean="0">
                <a:latin typeface="Andalus" pitchFamily="18" charset="-78"/>
                <a:cs typeface="Andalus" pitchFamily="18" charset="-78"/>
              </a:rPr>
              <a:t>wurde</a:t>
            </a: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. Es </a:t>
            </a:r>
            <a:r>
              <a:rPr lang="fr-FR" sz="2800" dirty="0" err="1" smtClean="0">
                <a:latin typeface="Andalus" pitchFamily="18" charset="-78"/>
                <a:cs typeface="Andalus" pitchFamily="18" charset="-78"/>
              </a:rPr>
              <a:t>geht</a:t>
            </a: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dirty="0" err="1" smtClean="0">
                <a:latin typeface="Andalus" pitchFamily="18" charset="-78"/>
                <a:cs typeface="Andalus" pitchFamily="18" charset="-78"/>
              </a:rPr>
              <a:t>als</a:t>
            </a: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dirty="0" err="1" smtClean="0">
                <a:latin typeface="Andalus" pitchFamily="18" charset="-78"/>
                <a:cs typeface="Andalus" pitchFamily="18" charset="-78"/>
              </a:rPr>
              <a:t>Kaufkraft</a:t>
            </a: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dirty="0" err="1" smtClean="0">
                <a:latin typeface="Andalus" pitchFamily="18" charset="-78"/>
                <a:cs typeface="Andalus" pitchFamily="18" charset="-78"/>
              </a:rPr>
              <a:t>verloren</a:t>
            </a: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dirty="0" err="1" smtClean="0">
                <a:latin typeface="Andalus" pitchFamily="18" charset="-78"/>
                <a:cs typeface="Andalus" pitchFamily="18" charset="-78"/>
              </a:rPr>
              <a:t>und</a:t>
            </a: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dirty="0" err="1" smtClean="0">
                <a:latin typeface="Andalus" pitchFamily="18" charset="-78"/>
                <a:cs typeface="Andalus" pitchFamily="18" charset="-78"/>
              </a:rPr>
              <a:t>schädigt</a:t>
            </a: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dirty="0" err="1" smtClean="0">
                <a:latin typeface="Andalus" pitchFamily="18" charset="-78"/>
                <a:cs typeface="Andalus" pitchFamily="18" charset="-78"/>
              </a:rPr>
              <a:t>so</a:t>
            </a: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dirty="0" err="1" smtClean="0">
                <a:latin typeface="Andalus" pitchFamily="18" charset="-78"/>
                <a:cs typeface="Andalus" pitchFamily="18" charset="-78"/>
              </a:rPr>
              <a:t>unsere</a:t>
            </a: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dirty="0" err="1" smtClean="0">
                <a:latin typeface="Andalus" pitchFamily="18" charset="-78"/>
                <a:cs typeface="Andalus" pitchFamily="18" charset="-78"/>
              </a:rPr>
              <a:t>Wirtschaft</a:t>
            </a: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.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2592288"/>
          </a:xfrm>
        </p:spPr>
        <p:txBody>
          <a:bodyPr>
            <a:normAutofit/>
          </a:bodyPr>
          <a:lstStyle/>
          <a:p>
            <a:r>
              <a:rPr lang="fr-FR" sz="6000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Eine</a:t>
            </a:r>
            <a:r>
              <a:rPr lang="fr-FR" sz="60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deutsche </a:t>
            </a:r>
            <a:r>
              <a:rPr lang="fr-FR" sz="6000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Rentnerin</a:t>
            </a:r>
            <a:r>
              <a:rPr lang="fr-FR" sz="60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fr-FR" sz="6000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erzählt</a:t>
            </a:r>
            <a:endParaRPr lang="fr-FR" sz="6000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07704" y="6165304"/>
            <a:ext cx="5486400" cy="550745"/>
          </a:xfrm>
        </p:spPr>
        <p:txBody>
          <a:bodyPr>
            <a:noAutofit/>
          </a:bodyPr>
          <a:lstStyle/>
          <a:p>
            <a:pPr algn="ctr"/>
            <a:r>
              <a:rPr lang="fr-FR" sz="1600" dirty="0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Deutsche </a:t>
            </a:r>
            <a:r>
              <a:rPr lang="fr-FR" sz="1600" dirty="0" err="1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Immobilienbesitzer</a:t>
            </a:r>
            <a:r>
              <a:rPr lang="fr-FR" sz="1600" dirty="0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 in </a:t>
            </a:r>
            <a:r>
              <a:rPr lang="fr-FR" sz="1600" dirty="0" err="1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Südeuropa</a:t>
            </a:r>
            <a:r>
              <a:rPr lang="fr-FR" sz="1600" dirty="0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 </a:t>
            </a:r>
          </a:p>
          <a:p>
            <a:pPr algn="ctr"/>
            <a:r>
              <a:rPr lang="fr-FR" sz="1600" dirty="0" err="1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Ein</a:t>
            </a:r>
            <a:r>
              <a:rPr lang="fr-FR" sz="1600" dirty="0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fr-FR" sz="1600" dirty="0" err="1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Haus</a:t>
            </a:r>
            <a:r>
              <a:rPr lang="fr-FR" sz="1600" dirty="0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 = 10 000 deutsche </a:t>
            </a:r>
            <a:r>
              <a:rPr lang="fr-FR" sz="1600" dirty="0" err="1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Immobilienbesitzer</a:t>
            </a:r>
            <a:r>
              <a:rPr lang="fr-FR" sz="1600" dirty="0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 (</a:t>
            </a:r>
            <a:r>
              <a:rPr lang="fr-FR" sz="1600" dirty="0" err="1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geschätzt</a:t>
            </a:r>
            <a:r>
              <a:rPr lang="fr-FR" sz="1600" dirty="0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)</a:t>
            </a:r>
            <a:endParaRPr lang="fr-FR" sz="1600" dirty="0">
              <a:solidFill>
                <a:srgbClr val="00B0F0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60648"/>
            <a:ext cx="7596336" cy="580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5890666"/>
          </a:xfrm>
        </p:spPr>
        <p:txBody>
          <a:bodyPr>
            <a:noAutofit/>
          </a:bodyPr>
          <a:lstStyle/>
          <a:p>
            <a:r>
              <a:rPr lang="fr-FR" sz="60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fr-FR" sz="60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r>
              <a:rPr lang="fr-FR" sz="60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Der Premier </a:t>
            </a:r>
            <a:r>
              <a:rPr lang="fr-FR" sz="6000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von</a:t>
            </a:r>
            <a:r>
              <a:rPr lang="fr-FR" sz="60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fr-FR" sz="60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Mallorca, </a:t>
            </a:r>
            <a:r>
              <a:rPr lang="fr-FR" sz="6000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Francesc</a:t>
            </a:r>
            <a:r>
              <a:rPr lang="fr-FR" sz="60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fr-FR" sz="6000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Antich</a:t>
            </a:r>
            <a:r>
              <a:rPr lang="fr-FR" sz="60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, </a:t>
            </a:r>
            <a:r>
              <a:rPr lang="fr-FR" sz="6000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äußern</a:t>
            </a:r>
            <a:r>
              <a:rPr lang="fr-FR" sz="60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fr-FR" sz="6000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sich</a:t>
            </a:r>
            <a:r>
              <a:rPr lang="fr-FR" sz="60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in </a:t>
            </a:r>
            <a:r>
              <a:rPr lang="fr-FR" sz="6000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einem</a:t>
            </a:r>
            <a:r>
              <a:rPr lang="fr-FR" sz="60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fr-FR" sz="6000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Interwiew</a:t>
            </a:r>
            <a:r>
              <a:rPr lang="fr-FR" sz="60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fr-FR" sz="60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endParaRPr lang="fr-FR" sz="6000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07704" y="6237312"/>
            <a:ext cx="5486400" cy="432048"/>
          </a:xfrm>
        </p:spPr>
        <p:txBody>
          <a:bodyPr>
            <a:normAutofit/>
          </a:bodyPr>
          <a:lstStyle/>
          <a:p>
            <a:pPr algn="ctr"/>
            <a:r>
              <a:rPr lang="fr-FR" sz="1800" dirty="0" err="1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Gründe</a:t>
            </a:r>
            <a:r>
              <a:rPr lang="fr-FR" sz="1800" dirty="0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fr-FR" sz="1800" dirty="0" err="1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für</a:t>
            </a:r>
            <a:r>
              <a:rPr lang="fr-FR" sz="1800" dirty="0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fr-FR" sz="1800" dirty="0" err="1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eine</a:t>
            </a:r>
            <a:r>
              <a:rPr lang="fr-FR" sz="1800" dirty="0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fr-FR" sz="1800" dirty="0" err="1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Wanderung</a:t>
            </a:r>
            <a:r>
              <a:rPr lang="fr-FR" sz="1800" dirty="0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fr-FR" sz="1800" dirty="0" err="1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nach</a:t>
            </a:r>
            <a:r>
              <a:rPr lang="fr-FR" sz="1800" dirty="0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 Mallorca</a:t>
            </a:r>
            <a:endParaRPr lang="fr-FR" sz="1800" dirty="0">
              <a:solidFill>
                <a:srgbClr val="00B0F0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763688" y="-315416"/>
            <a:ext cx="6048672" cy="7056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111</Words>
  <Application>Microsoft Office PowerPoint</Application>
  <PresentationFormat>Affichage à l'écran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Ruhesitzwanderung</vt:lpstr>
      <vt:lpstr>Mit 65 in der Sonne</vt:lpstr>
      <vt:lpstr>Eine deutsche Rentnerin erzählt</vt:lpstr>
      <vt:lpstr>Diapositive 4</vt:lpstr>
      <vt:lpstr> Der Premier von Mallorca, Francesc Antich, äußern sich in einem Interwiew 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Ruhesitzwanderung</dc:title>
  <dc:creator>cbethoux</dc:creator>
  <cp:lastModifiedBy>cbethoux</cp:lastModifiedBy>
  <cp:revision>14</cp:revision>
  <dcterms:created xsi:type="dcterms:W3CDTF">2012-12-02T14:35:27Z</dcterms:created>
  <dcterms:modified xsi:type="dcterms:W3CDTF">2012-12-03T06:00:10Z</dcterms:modified>
</cp:coreProperties>
</file>