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47" d="100"/>
          <a:sy n="47" d="100"/>
        </p:scale>
        <p:origin x="744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C7D-7D4D-42D5-853D-AF6C1190731A}" type="datetimeFigureOut">
              <a:rPr lang="fr-FR" smtClean="0"/>
              <a:t>21/05/2014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3869-3C3D-40D6-80CC-0941A8172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98548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C7D-7D4D-42D5-853D-AF6C1190731A}" type="datetimeFigureOut">
              <a:rPr lang="fr-FR" smtClean="0"/>
              <a:t>21/05/2014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3869-3C3D-40D6-80CC-0941A8172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523326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C7D-7D4D-42D5-853D-AF6C1190731A}" type="datetimeFigureOut">
              <a:rPr lang="fr-FR" smtClean="0"/>
              <a:t>21/05/2014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3869-3C3D-40D6-80CC-0941A8172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70332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C7D-7D4D-42D5-853D-AF6C1190731A}" type="datetimeFigureOut">
              <a:rPr lang="fr-FR" smtClean="0"/>
              <a:t>21/05/2014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3869-3C3D-40D6-80CC-0941A8172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33821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C7D-7D4D-42D5-853D-AF6C1190731A}" type="datetimeFigureOut">
              <a:rPr lang="fr-FR" smtClean="0"/>
              <a:t>21/05/2014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3869-3C3D-40D6-80CC-0941A8172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900892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C7D-7D4D-42D5-853D-AF6C1190731A}" type="datetimeFigureOut">
              <a:rPr lang="fr-FR" smtClean="0"/>
              <a:t>21/05/2014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3869-3C3D-40D6-80CC-0941A8172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10930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C7D-7D4D-42D5-853D-AF6C1190731A}" type="datetimeFigureOut">
              <a:rPr lang="fr-FR" smtClean="0"/>
              <a:t>21/05/2014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3869-3C3D-40D6-80CC-0941A8172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52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C7D-7D4D-42D5-853D-AF6C1190731A}" type="datetimeFigureOut">
              <a:rPr lang="fr-FR" smtClean="0"/>
              <a:t>21/05/2014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3869-3C3D-40D6-80CC-0941A8172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1221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C7D-7D4D-42D5-853D-AF6C1190731A}" type="datetimeFigureOut">
              <a:rPr lang="fr-FR" smtClean="0"/>
              <a:t>21/05/2014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3869-3C3D-40D6-80CC-0941A8172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349624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C7D-7D4D-42D5-853D-AF6C1190731A}" type="datetimeFigureOut">
              <a:rPr lang="fr-FR" smtClean="0"/>
              <a:t>21/05/2014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3869-3C3D-40D6-80CC-0941A8172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427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ADBC7D-7D4D-42D5-853D-AF6C1190731A}" type="datetimeFigureOut">
              <a:rPr lang="fr-FR" smtClean="0"/>
              <a:t>21/05/2014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F93869-3C3D-40D6-80CC-0941A8172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644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ADBC7D-7D4D-42D5-853D-AF6C1190731A}" type="datetimeFigureOut">
              <a:rPr lang="fr-FR" smtClean="0"/>
              <a:t>21/05/2014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93869-3C3D-40D6-80CC-0941A8172DAF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4033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 smtClean="0"/>
              <a:t>Les robes du cheval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fr-FR" sz="5400" dirty="0" err="1" smtClean="0"/>
              <a:t>Farben</a:t>
            </a:r>
            <a:r>
              <a:rPr lang="fr-FR" sz="5400" dirty="0" smtClean="0"/>
              <a:t> der </a:t>
            </a:r>
            <a:r>
              <a:rPr lang="fr-FR" sz="5400" dirty="0" err="1" smtClean="0"/>
              <a:t>Pferde</a:t>
            </a:r>
            <a:endParaRPr lang="fr-FR" sz="5400" dirty="0"/>
          </a:p>
        </p:txBody>
      </p:sp>
    </p:spTree>
    <p:extLst>
      <p:ext uri="{BB962C8B-B14F-4D97-AF65-F5344CB8AC3E}">
        <p14:creationId xmlns:p14="http://schemas.microsoft.com/office/powerpoint/2010/main" val="1553366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 err="1" smtClean="0"/>
              <a:t>Das</a:t>
            </a:r>
            <a:r>
              <a:rPr lang="fr-FR" sz="6000" b="1" dirty="0" smtClean="0"/>
              <a:t> </a:t>
            </a:r>
            <a:r>
              <a:rPr lang="fr-FR" sz="6000" b="1" dirty="0" err="1" smtClean="0"/>
              <a:t>Material</a:t>
            </a:r>
            <a:endParaRPr lang="fr-FR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402080"/>
            <a:ext cx="5181600" cy="47748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800" b="1" dirty="0" smtClean="0"/>
          </a:p>
          <a:p>
            <a:r>
              <a:rPr lang="fr-FR" sz="5400" b="1" dirty="0" smtClean="0"/>
              <a:t>der </a:t>
            </a:r>
            <a:r>
              <a:rPr lang="fr-FR" sz="5400" b="1" dirty="0" err="1" smtClean="0"/>
              <a:t>Sattel</a:t>
            </a:r>
            <a:endParaRPr lang="fr-FR" sz="5400" b="1" dirty="0" smtClean="0"/>
          </a:p>
          <a:p>
            <a:r>
              <a:rPr lang="fr-FR" sz="5400" b="1" dirty="0"/>
              <a:t>d</a:t>
            </a:r>
            <a:r>
              <a:rPr lang="fr-FR" sz="5400" b="1" dirty="0" smtClean="0"/>
              <a:t>er </a:t>
            </a:r>
            <a:r>
              <a:rPr lang="fr-FR" sz="5400" b="1" dirty="0" err="1" smtClean="0"/>
              <a:t>Steigbügel</a:t>
            </a:r>
            <a:endParaRPr lang="fr-FR" sz="5400" b="1" dirty="0" smtClean="0"/>
          </a:p>
          <a:p>
            <a:r>
              <a:rPr lang="fr-FR" sz="5400" b="1" dirty="0"/>
              <a:t>d</a:t>
            </a:r>
            <a:r>
              <a:rPr lang="fr-FR" sz="5400" b="1" dirty="0" smtClean="0"/>
              <a:t>ie </a:t>
            </a:r>
            <a:r>
              <a:rPr lang="fr-FR" sz="5400" b="1" dirty="0" err="1" smtClean="0"/>
              <a:t>Trense</a:t>
            </a:r>
            <a:endParaRPr lang="fr-FR" sz="5400" b="1" dirty="0" smtClean="0"/>
          </a:p>
          <a:p>
            <a:r>
              <a:rPr lang="fr-FR" sz="5400" b="1" dirty="0" err="1"/>
              <a:t>d</a:t>
            </a:r>
            <a:r>
              <a:rPr lang="fr-FR" sz="5400" b="1" dirty="0" err="1" smtClean="0"/>
              <a:t>as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Halfter</a:t>
            </a:r>
            <a:endParaRPr lang="fr-FR" sz="5400" b="1" dirty="0" smtClean="0"/>
          </a:p>
          <a:p>
            <a:r>
              <a:rPr lang="fr-FR" sz="5400" b="1" dirty="0"/>
              <a:t>d</a:t>
            </a:r>
            <a:r>
              <a:rPr lang="fr-FR" sz="5400" b="1" dirty="0" smtClean="0"/>
              <a:t>er </a:t>
            </a:r>
            <a:r>
              <a:rPr lang="fr-FR" sz="5400" b="1" dirty="0" err="1" smtClean="0"/>
              <a:t>Strick</a:t>
            </a:r>
            <a:endParaRPr lang="fr-FR" sz="5400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019800" y="1402080"/>
            <a:ext cx="5334000" cy="477488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fr-FR" sz="800" b="1" dirty="0" smtClean="0"/>
          </a:p>
          <a:p>
            <a:r>
              <a:rPr lang="fr-FR" sz="5400" b="1" dirty="0" smtClean="0"/>
              <a:t>la selle</a:t>
            </a:r>
          </a:p>
          <a:p>
            <a:r>
              <a:rPr lang="fr-FR" sz="5400" b="1" dirty="0"/>
              <a:t>l</a:t>
            </a:r>
            <a:r>
              <a:rPr lang="fr-FR" sz="5400" b="1" dirty="0" smtClean="0"/>
              <a:t>’étrier</a:t>
            </a:r>
          </a:p>
          <a:p>
            <a:r>
              <a:rPr lang="fr-FR" sz="5400" b="1" dirty="0"/>
              <a:t>l</a:t>
            </a:r>
            <a:r>
              <a:rPr lang="fr-FR" sz="5400" b="1" dirty="0" smtClean="0"/>
              <a:t>e filet</a:t>
            </a:r>
          </a:p>
          <a:p>
            <a:r>
              <a:rPr lang="fr-FR" sz="5400" b="1" dirty="0"/>
              <a:t>l</a:t>
            </a:r>
            <a:r>
              <a:rPr lang="fr-FR" sz="5400" b="1" dirty="0" smtClean="0"/>
              <a:t>e licol</a:t>
            </a:r>
          </a:p>
          <a:p>
            <a:r>
              <a:rPr lang="fr-FR" sz="5400" b="1" dirty="0"/>
              <a:t>l</a:t>
            </a:r>
            <a:r>
              <a:rPr lang="fr-FR" sz="5400" b="1" dirty="0" smtClean="0"/>
              <a:t>a longe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29191752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 err="1" smtClean="0"/>
              <a:t>Material</a:t>
            </a:r>
            <a:r>
              <a:rPr lang="fr-FR" sz="6000" b="1" dirty="0" smtClean="0"/>
              <a:t> </a:t>
            </a:r>
            <a:r>
              <a:rPr lang="fr-FR" sz="6000" b="1" dirty="0" err="1" smtClean="0"/>
              <a:t>zum</a:t>
            </a:r>
            <a:r>
              <a:rPr lang="fr-FR" sz="6000" b="1" dirty="0" smtClean="0"/>
              <a:t> </a:t>
            </a:r>
            <a:r>
              <a:rPr lang="fr-FR" sz="6000" b="1" dirty="0" err="1" smtClean="0"/>
              <a:t>Putzen</a:t>
            </a:r>
            <a:endParaRPr lang="fr-FR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sz="5400" b="1" dirty="0"/>
              <a:t>d</a:t>
            </a:r>
            <a:r>
              <a:rPr lang="fr-FR" sz="5400" b="1" dirty="0" smtClean="0"/>
              <a:t>er </a:t>
            </a:r>
            <a:r>
              <a:rPr lang="fr-FR" sz="5400" b="1" dirty="0" err="1" smtClean="0"/>
              <a:t>Striegel</a:t>
            </a:r>
            <a:endParaRPr lang="fr-FR" sz="5400" b="1" dirty="0" smtClean="0"/>
          </a:p>
          <a:p>
            <a:r>
              <a:rPr lang="fr-FR" sz="5400" b="1" dirty="0"/>
              <a:t>d</a:t>
            </a:r>
            <a:r>
              <a:rPr lang="fr-FR" sz="5400" b="1" dirty="0" smtClean="0"/>
              <a:t>ie </a:t>
            </a:r>
            <a:r>
              <a:rPr lang="fr-FR" sz="5400" b="1" dirty="0" err="1" smtClean="0"/>
              <a:t>Kardätsche</a:t>
            </a:r>
            <a:endParaRPr lang="fr-FR" sz="5400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sz="5400" b="1" dirty="0"/>
              <a:t>l</a:t>
            </a:r>
            <a:r>
              <a:rPr lang="fr-FR" sz="5400" b="1" dirty="0" smtClean="0"/>
              <a:t>’étrille</a:t>
            </a:r>
          </a:p>
          <a:p>
            <a:r>
              <a:rPr lang="fr-FR" sz="5400" b="1" dirty="0"/>
              <a:t>l</a:t>
            </a:r>
            <a:r>
              <a:rPr lang="fr-FR" sz="5400" b="1" dirty="0" smtClean="0"/>
              <a:t>a brosse douce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1052119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 err="1" smtClean="0"/>
              <a:t>Das</a:t>
            </a:r>
            <a:r>
              <a:rPr lang="fr-FR" sz="6000" b="1" dirty="0" smtClean="0"/>
              <a:t> </a:t>
            </a:r>
            <a:r>
              <a:rPr lang="fr-FR" sz="6000" b="1" dirty="0" err="1" smtClean="0"/>
              <a:t>Pferd</a:t>
            </a:r>
            <a:r>
              <a:rPr lang="fr-FR" sz="6000" b="1" dirty="0" smtClean="0"/>
              <a:t> </a:t>
            </a:r>
            <a:r>
              <a:rPr lang="fr-FR" sz="6000" b="1" dirty="0" err="1" smtClean="0"/>
              <a:t>vorbereiten</a:t>
            </a:r>
            <a:endParaRPr lang="fr-FR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690688"/>
            <a:ext cx="5181600" cy="4486275"/>
          </a:xfrm>
        </p:spPr>
        <p:txBody>
          <a:bodyPr>
            <a:normAutofit fontScale="92500" lnSpcReduction="10000"/>
          </a:bodyPr>
          <a:lstStyle/>
          <a:p>
            <a:r>
              <a:rPr lang="fr-FR" sz="5400" b="1" dirty="0" err="1"/>
              <a:t>h</a:t>
            </a:r>
            <a:r>
              <a:rPr lang="fr-FR" sz="5400" b="1" dirty="0" err="1" smtClean="0"/>
              <a:t>olen</a:t>
            </a:r>
            <a:endParaRPr lang="fr-FR" sz="5400" b="1" dirty="0" smtClean="0"/>
          </a:p>
          <a:p>
            <a:r>
              <a:rPr lang="fr-FR" sz="5400" b="1" dirty="0"/>
              <a:t>d</a:t>
            </a:r>
            <a:r>
              <a:rPr lang="fr-FR" sz="5400" b="1" dirty="0" smtClean="0"/>
              <a:t>ie </a:t>
            </a:r>
            <a:r>
              <a:rPr lang="fr-FR" sz="5400" b="1" dirty="0" err="1" smtClean="0"/>
              <a:t>Koppel</a:t>
            </a:r>
            <a:endParaRPr lang="fr-FR" sz="5400" b="1" dirty="0" smtClean="0"/>
          </a:p>
          <a:p>
            <a:r>
              <a:rPr lang="fr-FR" sz="5400" b="1" dirty="0" err="1" smtClean="0"/>
              <a:t>putzen</a:t>
            </a:r>
            <a:endParaRPr lang="fr-FR" sz="5400" b="1" dirty="0" smtClean="0"/>
          </a:p>
          <a:p>
            <a:r>
              <a:rPr lang="fr-FR" sz="5400" b="1" dirty="0" err="1"/>
              <a:t>d</a:t>
            </a:r>
            <a:r>
              <a:rPr lang="fr-FR" sz="5400" b="1" dirty="0" err="1" smtClean="0"/>
              <a:t>as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Putzzeug</a:t>
            </a:r>
            <a:endParaRPr lang="fr-FR" sz="5400" b="1" dirty="0" smtClean="0"/>
          </a:p>
          <a:p>
            <a:endParaRPr lang="fr-FR" sz="5400" b="1" dirty="0" smtClean="0"/>
          </a:p>
          <a:p>
            <a:r>
              <a:rPr lang="fr-FR" sz="5400" b="1" dirty="0" err="1" smtClean="0"/>
              <a:t>festhalten</a:t>
            </a:r>
            <a:endParaRPr lang="fr-FR" sz="5400" b="1" dirty="0" smtClean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5323840" y="1690688"/>
            <a:ext cx="6029960" cy="4486275"/>
          </a:xfrm>
        </p:spPr>
        <p:txBody>
          <a:bodyPr>
            <a:noAutofit/>
          </a:bodyPr>
          <a:lstStyle/>
          <a:p>
            <a:r>
              <a:rPr lang="fr-FR" sz="5400" b="1" dirty="0"/>
              <a:t>a</a:t>
            </a:r>
            <a:r>
              <a:rPr lang="fr-FR" sz="5400" b="1" dirty="0" smtClean="0"/>
              <a:t>ller chercher</a:t>
            </a:r>
          </a:p>
          <a:p>
            <a:r>
              <a:rPr lang="fr-FR" sz="5400" b="1" dirty="0" smtClean="0"/>
              <a:t>le paddock</a:t>
            </a:r>
          </a:p>
          <a:p>
            <a:r>
              <a:rPr lang="fr-FR" sz="5400" b="1" dirty="0"/>
              <a:t>p</a:t>
            </a:r>
            <a:r>
              <a:rPr lang="fr-FR" sz="5400" b="1" dirty="0" smtClean="0"/>
              <a:t>anser</a:t>
            </a:r>
          </a:p>
          <a:p>
            <a:r>
              <a:rPr lang="fr-FR" sz="5400" b="1" dirty="0" smtClean="0"/>
              <a:t>affaires de pansage</a:t>
            </a:r>
          </a:p>
          <a:p>
            <a:r>
              <a:rPr lang="fr-FR" sz="5400" b="1" dirty="0" smtClean="0"/>
              <a:t>tenir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241537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/>
              <a:t>d</a:t>
            </a:r>
            <a:r>
              <a:rPr lang="fr-FR" sz="6000" b="1" dirty="0" smtClean="0"/>
              <a:t>er </a:t>
            </a:r>
            <a:r>
              <a:rPr lang="fr-FR" sz="6000" b="1" dirty="0" err="1" smtClean="0"/>
              <a:t>Schimmel</a:t>
            </a:r>
            <a:endParaRPr lang="fr-FR" sz="6000" b="1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0560" y="1887553"/>
            <a:ext cx="6136639" cy="4463010"/>
          </a:xfrm>
        </p:spPr>
      </p:pic>
    </p:spTree>
    <p:extLst>
      <p:ext uri="{BB962C8B-B14F-4D97-AF65-F5344CB8AC3E}">
        <p14:creationId xmlns:p14="http://schemas.microsoft.com/office/powerpoint/2010/main" val="1929950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/>
              <a:t>d</a:t>
            </a:r>
            <a:r>
              <a:rPr lang="fr-FR" sz="6000" b="1" dirty="0" smtClean="0"/>
              <a:t>er Rappe</a:t>
            </a:r>
            <a:endParaRPr lang="fr-FR" sz="6000" b="1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0800" y="1951144"/>
            <a:ext cx="5128260" cy="3734170"/>
          </a:xfrm>
        </p:spPr>
      </p:pic>
    </p:spTree>
    <p:extLst>
      <p:ext uri="{BB962C8B-B14F-4D97-AF65-F5344CB8AC3E}">
        <p14:creationId xmlns:p14="http://schemas.microsoft.com/office/powerpoint/2010/main" val="408059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/>
              <a:t>d</a:t>
            </a:r>
            <a:r>
              <a:rPr lang="fr-FR" sz="6000" b="1" dirty="0" smtClean="0"/>
              <a:t>er Fuchs</a:t>
            </a:r>
            <a:endParaRPr lang="fr-FR" sz="6000" b="1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79040" y="1589987"/>
            <a:ext cx="7294880" cy="4863254"/>
          </a:xfrm>
        </p:spPr>
      </p:pic>
    </p:spTree>
    <p:extLst>
      <p:ext uri="{BB962C8B-B14F-4D97-AF65-F5344CB8AC3E}">
        <p14:creationId xmlns:p14="http://schemas.microsoft.com/office/powerpoint/2010/main" val="3281838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Brauner</a:t>
            </a:r>
            <a:endParaRPr lang="fr-FR" sz="6000" b="1" dirty="0"/>
          </a:p>
        </p:txBody>
      </p:sp>
      <p:pic>
        <p:nvPicPr>
          <p:cNvPr id="4" name="Espace réservé du contenu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6400" y="1690688"/>
            <a:ext cx="6725920" cy="4622626"/>
          </a:xfrm>
        </p:spPr>
      </p:pic>
    </p:spTree>
    <p:extLst>
      <p:ext uri="{BB962C8B-B14F-4D97-AF65-F5344CB8AC3E}">
        <p14:creationId xmlns:p14="http://schemas.microsoft.com/office/powerpoint/2010/main" val="920149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 smtClean="0"/>
              <a:t>Die Box</a:t>
            </a:r>
            <a:endParaRPr lang="fr-FR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sz="5400" b="1" dirty="0" err="1" smtClean="0"/>
              <a:t>ausmisten</a:t>
            </a:r>
            <a:endParaRPr lang="fr-FR" sz="5400" b="1" dirty="0" smtClean="0"/>
          </a:p>
          <a:p>
            <a:r>
              <a:rPr lang="fr-FR" sz="5400" b="1" dirty="0" err="1"/>
              <a:t>d</a:t>
            </a:r>
            <a:r>
              <a:rPr lang="fr-FR" sz="5400" b="1" dirty="0" err="1" smtClean="0"/>
              <a:t>as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Stroh</a:t>
            </a:r>
            <a:endParaRPr lang="fr-FR" sz="5400" b="1" dirty="0" smtClean="0"/>
          </a:p>
          <a:p>
            <a:r>
              <a:rPr lang="fr-FR" sz="5400" b="1" dirty="0" err="1"/>
              <a:t>d</a:t>
            </a:r>
            <a:r>
              <a:rPr lang="fr-FR" sz="5400" b="1" dirty="0" err="1" smtClean="0"/>
              <a:t>as</a:t>
            </a:r>
            <a:r>
              <a:rPr lang="fr-FR" sz="5400" b="1" dirty="0" smtClean="0"/>
              <a:t> Heu</a:t>
            </a:r>
            <a:endParaRPr lang="fr-FR" sz="5400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sz="5400" b="1" dirty="0"/>
              <a:t>n</a:t>
            </a:r>
            <a:r>
              <a:rPr lang="fr-FR" sz="5400" b="1" dirty="0" smtClean="0"/>
              <a:t>ettoyer le box</a:t>
            </a:r>
          </a:p>
          <a:p>
            <a:r>
              <a:rPr lang="fr-FR" sz="5400" b="1" dirty="0"/>
              <a:t>l</a:t>
            </a:r>
            <a:r>
              <a:rPr lang="fr-FR" sz="5400" b="1" dirty="0" smtClean="0"/>
              <a:t>a paille</a:t>
            </a:r>
          </a:p>
          <a:p>
            <a:r>
              <a:rPr lang="fr-FR" sz="5400" b="1" dirty="0" smtClean="0"/>
              <a:t>le foin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171189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 err="1"/>
              <a:t>d</a:t>
            </a:r>
            <a:r>
              <a:rPr lang="fr-FR" sz="6000" b="1" dirty="0" err="1" smtClean="0"/>
              <a:t>as</a:t>
            </a:r>
            <a:r>
              <a:rPr lang="fr-FR" sz="6000" b="1" dirty="0" smtClean="0"/>
              <a:t> </a:t>
            </a:r>
            <a:r>
              <a:rPr lang="fr-FR" sz="6000" b="1" dirty="0" err="1" smtClean="0"/>
              <a:t>Pferd</a:t>
            </a:r>
            <a:r>
              <a:rPr lang="fr-FR" sz="6000" b="1" dirty="0" smtClean="0"/>
              <a:t> </a:t>
            </a:r>
            <a:r>
              <a:rPr lang="fr-FR" sz="6000" b="1" dirty="0" err="1" smtClean="0"/>
              <a:t>füttern</a:t>
            </a:r>
            <a:endParaRPr lang="fr-FR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sz="5400" b="1" dirty="0"/>
              <a:t>d</a:t>
            </a:r>
            <a:r>
              <a:rPr lang="fr-FR" sz="5400" b="1" dirty="0" smtClean="0"/>
              <a:t>ie </a:t>
            </a:r>
            <a:r>
              <a:rPr lang="fr-FR" sz="5400" b="1" dirty="0" err="1" smtClean="0"/>
              <a:t>Gerste</a:t>
            </a:r>
            <a:endParaRPr lang="fr-FR" sz="5400" b="1" dirty="0" smtClean="0"/>
          </a:p>
          <a:p>
            <a:r>
              <a:rPr lang="fr-FR" sz="5400" b="1" dirty="0" err="1"/>
              <a:t>d</a:t>
            </a:r>
            <a:r>
              <a:rPr lang="fr-FR" sz="5400" b="1" dirty="0" err="1" smtClean="0"/>
              <a:t>as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Kraftfutter</a:t>
            </a:r>
            <a:endParaRPr lang="fr-FR" sz="5400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sz="5400" b="1" dirty="0"/>
              <a:t>l</a:t>
            </a:r>
            <a:r>
              <a:rPr lang="fr-FR" sz="5400" b="1" dirty="0" smtClean="0"/>
              <a:t>’orge</a:t>
            </a:r>
          </a:p>
          <a:p>
            <a:r>
              <a:rPr lang="fr-FR" sz="5400" b="1" dirty="0"/>
              <a:t>l</a:t>
            </a:r>
            <a:r>
              <a:rPr lang="fr-FR" sz="5400" b="1" dirty="0" smtClean="0"/>
              <a:t>es granulés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488641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219835"/>
          </a:xfrm>
        </p:spPr>
        <p:txBody>
          <a:bodyPr>
            <a:normAutofit/>
          </a:bodyPr>
          <a:lstStyle/>
          <a:p>
            <a:r>
              <a:rPr lang="fr-FR" sz="6000" b="1" dirty="0" err="1" smtClean="0"/>
              <a:t>reiten</a:t>
            </a:r>
            <a:endParaRPr lang="fr-FR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584960"/>
            <a:ext cx="5181600" cy="4592003"/>
          </a:xfrm>
        </p:spPr>
        <p:txBody>
          <a:bodyPr>
            <a:normAutofit fontScale="92500" lnSpcReduction="10000"/>
          </a:bodyPr>
          <a:lstStyle/>
          <a:p>
            <a:r>
              <a:rPr lang="fr-FR" sz="5400" b="1" dirty="0" err="1" smtClean="0"/>
              <a:t>auf</a:t>
            </a:r>
            <a:r>
              <a:rPr lang="fr-FR" sz="5400" b="1" dirty="0" smtClean="0"/>
              <a:t>/</a:t>
            </a:r>
            <a:r>
              <a:rPr lang="fr-FR" sz="5400" b="1" dirty="0" err="1" smtClean="0"/>
              <a:t>steigen</a:t>
            </a:r>
            <a:endParaRPr lang="fr-FR" sz="5400" b="1" dirty="0" smtClean="0"/>
          </a:p>
          <a:p>
            <a:endParaRPr lang="fr-FR" sz="5400" b="1" dirty="0" smtClean="0"/>
          </a:p>
          <a:p>
            <a:r>
              <a:rPr lang="fr-FR" sz="5400" b="1" dirty="0" smtClean="0"/>
              <a:t>ab/</a:t>
            </a:r>
            <a:r>
              <a:rPr lang="fr-FR" sz="5400" b="1" dirty="0" err="1" smtClean="0"/>
              <a:t>steigen</a:t>
            </a:r>
            <a:endParaRPr lang="fr-FR" sz="5400" b="1" dirty="0" smtClean="0"/>
          </a:p>
          <a:p>
            <a:endParaRPr lang="fr-FR" sz="5400" b="1" dirty="0" smtClean="0"/>
          </a:p>
          <a:p>
            <a:r>
              <a:rPr lang="fr-FR" sz="5400" b="1" dirty="0" smtClean="0"/>
              <a:t>an den </a:t>
            </a:r>
            <a:r>
              <a:rPr lang="fr-FR" sz="5400" b="1" dirty="0" err="1" smtClean="0"/>
              <a:t>Züglen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ziehen</a:t>
            </a:r>
            <a:endParaRPr lang="fr-FR" sz="5400" b="1" dirty="0" smtClean="0"/>
          </a:p>
          <a:p>
            <a:pPr marL="0" indent="0">
              <a:buNone/>
            </a:pPr>
            <a:endParaRPr lang="fr-FR" sz="5400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7280" y="1584960"/>
            <a:ext cx="5176520" cy="4592003"/>
          </a:xfrm>
        </p:spPr>
        <p:txBody>
          <a:bodyPr>
            <a:noAutofit/>
          </a:bodyPr>
          <a:lstStyle/>
          <a:p>
            <a:r>
              <a:rPr lang="fr-FR" sz="5400" b="1" dirty="0"/>
              <a:t>m</a:t>
            </a:r>
            <a:r>
              <a:rPr lang="fr-FR" sz="5400" b="1" dirty="0" smtClean="0"/>
              <a:t>onter sur le cheval</a:t>
            </a:r>
          </a:p>
          <a:p>
            <a:r>
              <a:rPr lang="fr-FR" sz="5400" b="1" dirty="0"/>
              <a:t>d</a:t>
            </a:r>
            <a:r>
              <a:rPr lang="fr-FR" sz="5400" b="1" dirty="0" smtClean="0"/>
              <a:t>escendre du cheval</a:t>
            </a:r>
          </a:p>
          <a:p>
            <a:r>
              <a:rPr lang="fr-FR" sz="5400" b="1" dirty="0"/>
              <a:t>t</a:t>
            </a:r>
            <a:r>
              <a:rPr lang="fr-FR" sz="5400" b="1" dirty="0" smtClean="0"/>
              <a:t>irer sur les rênes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2014453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000" b="1" dirty="0"/>
              <a:t>d</a:t>
            </a:r>
            <a:r>
              <a:rPr lang="fr-FR" sz="6000" b="1" dirty="0" smtClean="0"/>
              <a:t>ans l’espace / </a:t>
            </a:r>
            <a:r>
              <a:rPr lang="fr-FR" sz="6000" b="1" dirty="0" err="1" smtClean="0"/>
              <a:t>im</a:t>
            </a:r>
            <a:r>
              <a:rPr lang="fr-FR" sz="6000" b="1" dirty="0" smtClean="0"/>
              <a:t> </a:t>
            </a:r>
            <a:r>
              <a:rPr lang="fr-FR" sz="6000" b="1" dirty="0" err="1" smtClean="0"/>
              <a:t>Raum</a:t>
            </a:r>
            <a:endParaRPr lang="fr-FR" sz="6000" b="1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fr-FR" sz="5400" b="1" dirty="0"/>
              <a:t>l</a:t>
            </a:r>
            <a:r>
              <a:rPr lang="fr-FR" sz="5400" b="1" dirty="0" smtClean="0"/>
              <a:t>inke </a:t>
            </a:r>
            <a:r>
              <a:rPr lang="fr-FR" sz="5400" b="1" dirty="0" err="1" smtClean="0"/>
              <a:t>Seite</a:t>
            </a:r>
            <a:endParaRPr lang="fr-FR" sz="5400" b="1" dirty="0" smtClean="0"/>
          </a:p>
          <a:p>
            <a:r>
              <a:rPr lang="fr-FR" sz="5400" b="1" dirty="0" err="1"/>
              <a:t>r</a:t>
            </a:r>
            <a:r>
              <a:rPr lang="fr-FR" sz="5400" b="1" dirty="0" err="1" smtClean="0"/>
              <a:t>echte</a:t>
            </a:r>
            <a:r>
              <a:rPr lang="fr-FR" sz="5400" b="1" dirty="0" smtClean="0"/>
              <a:t> </a:t>
            </a:r>
            <a:r>
              <a:rPr lang="fr-FR" sz="5400" b="1" dirty="0" err="1" smtClean="0"/>
              <a:t>Seite</a:t>
            </a:r>
            <a:endParaRPr lang="fr-FR" sz="5400" b="1" dirty="0" smtClean="0"/>
          </a:p>
          <a:p>
            <a:r>
              <a:rPr lang="fr-FR" sz="5400" b="1" dirty="0"/>
              <a:t>d</a:t>
            </a:r>
            <a:r>
              <a:rPr lang="fr-FR" sz="5400" b="1" dirty="0" smtClean="0"/>
              <a:t>ie </a:t>
            </a:r>
            <a:r>
              <a:rPr lang="fr-FR" sz="5400" b="1" dirty="0" err="1" smtClean="0"/>
              <a:t>Reihe</a:t>
            </a:r>
            <a:endParaRPr lang="fr-FR" sz="5400" b="1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fr-FR" sz="5400" b="1" dirty="0"/>
              <a:t>c</a:t>
            </a:r>
            <a:r>
              <a:rPr lang="fr-FR" sz="5400" b="1" dirty="0" smtClean="0"/>
              <a:t>ôté gauche</a:t>
            </a:r>
          </a:p>
          <a:p>
            <a:r>
              <a:rPr lang="fr-FR" sz="5400" b="1" dirty="0"/>
              <a:t>c</a:t>
            </a:r>
            <a:r>
              <a:rPr lang="fr-FR" sz="5400" b="1" dirty="0" smtClean="0"/>
              <a:t>ôté droite</a:t>
            </a:r>
          </a:p>
          <a:p>
            <a:r>
              <a:rPr lang="fr-FR" sz="5400" b="1" dirty="0"/>
              <a:t>l</a:t>
            </a:r>
            <a:r>
              <a:rPr lang="fr-FR" sz="5400" b="1" dirty="0" smtClean="0"/>
              <a:t>e rang</a:t>
            </a:r>
            <a:endParaRPr lang="fr-FR" sz="5400" b="1" dirty="0"/>
          </a:p>
        </p:txBody>
      </p:sp>
    </p:spTree>
    <p:extLst>
      <p:ext uri="{BB962C8B-B14F-4D97-AF65-F5344CB8AC3E}">
        <p14:creationId xmlns:p14="http://schemas.microsoft.com/office/powerpoint/2010/main" val="1733222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124</Words>
  <Application>Microsoft Office PowerPoint</Application>
  <PresentationFormat>Grand écran</PresentationFormat>
  <Paragraphs>64</Paragraphs>
  <Slides>12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Thème Office</vt:lpstr>
      <vt:lpstr>Les robes du cheval</vt:lpstr>
      <vt:lpstr>der Schimmel</vt:lpstr>
      <vt:lpstr>der Rappe</vt:lpstr>
      <vt:lpstr>der Fuchs</vt:lpstr>
      <vt:lpstr>Brauner</vt:lpstr>
      <vt:lpstr>Die Box</vt:lpstr>
      <vt:lpstr>das Pferd füttern</vt:lpstr>
      <vt:lpstr>reiten</vt:lpstr>
      <vt:lpstr>dans l’espace / im Raum</vt:lpstr>
      <vt:lpstr>Das Material</vt:lpstr>
      <vt:lpstr>Material zum Putzen</vt:lpstr>
      <vt:lpstr>Das Pferd vorbereiten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robes du cheval</dc:title>
  <dc:creator>Compte Microsoft</dc:creator>
  <cp:lastModifiedBy>Compte Microsoft</cp:lastModifiedBy>
  <cp:revision>28</cp:revision>
  <dcterms:created xsi:type="dcterms:W3CDTF">2014-05-21T19:35:54Z</dcterms:created>
  <dcterms:modified xsi:type="dcterms:W3CDTF">2014-05-21T20:06:08Z</dcterms:modified>
</cp:coreProperties>
</file>