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6" d="100"/>
          <a:sy n="76" d="100"/>
        </p:scale>
        <p:origin x="-117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9A43C-CEB3-834F-8B14-65A361079AEA}" type="datetimeFigureOut">
              <a:rPr lang="es-ES" smtClean="0"/>
              <a:t>09/01/14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6A6DD-667D-9242-B186-12122F45F3A3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75679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Haga clic para modificar el estilo de texto del patrón</a:t>
            </a:r>
          </a:p>
          <a:p>
            <a:pPr lvl="1"/>
            <a:r>
              <a:rPr lang="fr-FR" smtClean="0"/>
              <a:t>Segundo nivel</a:t>
            </a:r>
          </a:p>
          <a:p>
            <a:pPr lvl="2"/>
            <a:r>
              <a:rPr lang="fr-FR" smtClean="0"/>
              <a:t>Tercer nivel</a:t>
            </a:r>
          </a:p>
          <a:p>
            <a:pPr lvl="3"/>
            <a:r>
              <a:rPr lang="fr-FR" smtClean="0"/>
              <a:t>Cuarto nivel</a:t>
            </a:r>
          </a:p>
          <a:p>
            <a:pPr lvl="4"/>
            <a:r>
              <a:rPr lang="fr-FR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9A43C-CEB3-834F-8B14-65A361079AEA}" type="datetimeFigureOut">
              <a:rPr lang="es-ES" smtClean="0"/>
              <a:t>09/01/14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6A6DD-667D-9242-B186-12122F45F3A3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89651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Haga clic para modificar el estilo de texto del patrón</a:t>
            </a:r>
          </a:p>
          <a:p>
            <a:pPr lvl="1"/>
            <a:r>
              <a:rPr lang="fr-FR" smtClean="0"/>
              <a:t>Segundo nivel</a:t>
            </a:r>
          </a:p>
          <a:p>
            <a:pPr lvl="2"/>
            <a:r>
              <a:rPr lang="fr-FR" smtClean="0"/>
              <a:t>Tercer nivel</a:t>
            </a:r>
          </a:p>
          <a:p>
            <a:pPr lvl="3"/>
            <a:r>
              <a:rPr lang="fr-FR" smtClean="0"/>
              <a:t>Cuarto nivel</a:t>
            </a:r>
          </a:p>
          <a:p>
            <a:pPr lvl="4"/>
            <a:r>
              <a:rPr lang="fr-FR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9A43C-CEB3-834F-8B14-65A361079AEA}" type="datetimeFigureOut">
              <a:rPr lang="es-ES" smtClean="0"/>
              <a:t>09/01/14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6A6DD-667D-9242-B186-12122F45F3A3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66194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Haga clic para modificar el estilo de texto del patrón</a:t>
            </a:r>
          </a:p>
          <a:p>
            <a:pPr lvl="1"/>
            <a:r>
              <a:rPr lang="fr-FR" smtClean="0"/>
              <a:t>Segundo nivel</a:t>
            </a:r>
          </a:p>
          <a:p>
            <a:pPr lvl="2"/>
            <a:r>
              <a:rPr lang="fr-FR" smtClean="0"/>
              <a:t>Tercer nivel</a:t>
            </a:r>
          </a:p>
          <a:p>
            <a:pPr lvl="3"/>
            <a:r>
              <a:rPr lang="fr-FR" smtClean="0"/>
              <a:t>Cuarto nivel</a:t>
            </a:r>
          </a:p>
          <a:p>
            <a:pPr lvl="4"/>
            <a:r>
              <a:rPr lang="fr-FR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9A43C-CEB3-834F-8B14-65A361079AEA}" type="datetimeFigureOut">
              <a:rPr lang="es-ES" smtClean="0"/>
              <a:t>09/01/14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6A6DD-667D-9242-B186-12122F45F3A3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64567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9A43C-CEB3-834F-8B14-65A361079AEA}" type="datetimeFigureOut">
              <a:rPr lang="es-ES" smtClean="0"/>
              <a:t>09/01/14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6A6DD-667D-9242-B186-12122F45F3A3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03684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Haga clic para modificar el estilo de texto del patrón</a:t>
            </a:r>
          </a:p>
          <a:p>
            <a:pPr lvl="1"/>
            <a:r>
              <a:rPr lang="fr-FR" smtClean="0"/>
              <a:t>Segundo nivel</a:t>
            </a:r>
          </a:p>
          <a:p>
            <a:pPr lvl="2"/>
            <a:r>
              <a:rPr lang="fr-FR" smtClean="0"/>
              <a:t>Tercer nivel</a:t>
            </a:r>
          </a:p>
          <a:p>
            <a:pPr lvl="3"/>
            <a:r>
              <a:rPr lang="fr-FR" smtClean="0"/>
              <a:t>Cuarto nivel</a:t>
            </a:r>
          </a:p>
          <a:p>
            <a:pPr lvl="4"/>
            <a:r>
              <a:rPr lang="fr-FR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Haga clic para modificar el estilo de texto del patrón</a:t>
            </a:r>
          </a:p>
          <a:p>
            <a:pPr lvl="1"/>
            <a:r>
              <a:rPr lang="fr-FR" smtClean="0"/>
              <a:t>Segundo nivel</a:t>
            </a:r>
          </a:p>
          <a:p>
            <a:pPr lvl="2"/>
            <a:r>
              <a:rPr lang="fr-FR" smtClean="0"/>
              <a:t>Tercer nivel</a:t>
            </a:r>
          </a:p>
          <a:p>
            <a:pPr lvl="3"/>
            <a:r>
              <a:rPr lang="fr-FR" smtClean="0"/>
              <a:t>Cuarto nivel</a:t>
            </a:r>
          </a:p>
          <a:p>
            <a:pPr lvl="4"/>
            <a:r>
              <a:rPr lang="fr-FR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9A43C-CEB3-834F-8B14-65A361079AEA}" type="datetimeFigureOut">
              <a:rPr lang="es-ES" smtClean="0"/>
              <a:t>09/01/14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6A6DD-667D-9242-B186-12122F45F3A3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03163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Haga clic para modificar el estilo de texto del patrón</a:t>
            </a:r>
          </a:p>
          <a:p>
            <a:pPr lvl="1"/>
            <a:r>
              <a:rPr lang="fr-FR" smtClean="0"/>
              <a:t>Segundo nivel</a:t>
            </a:r>
          </a:p>
          <a:p>
            <a:pPr lvl="2"/>
            <a:r>
              <a:rPr lang="fr-FR" smtClean="0"/>
              <a:t>Tercer nivel</a:t>
            </a:r>
          </a:p>
          <a:p>
            <a:pPr lvl="3"/>
            <a:r>
              <a:rPr lang="fr-FR" smtClean="0"/>
              <a:t>Cuarto nivel</a:t>
            </a:r>
          </a:p>
          <a:p>
            <a:pPr lvl="4"/>
            <a:r>
              <a:rPr lang="fr-FR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Haga clic para modificar el estilo de texto del patrón</a:t>
            </a:r>
          </a:p>
          <a:p>
            <a:pPr lvl="1"/>
            <a:r>
              <a:rPr lang="fr-FR" smtClean="0"/>
              <a:t>Segundo nivel</a:t>
            </a:r>
          </a:p>
          <a:p>
            <a:pPr lvl="2"/>
            <a:r>
              <a:rPr lang="fr-FR" smtClean="0"/>
              <a:t>Tercer nivel</a:t>
            </a:r>
          </a:p>
          <a:p>
            <a:pPr lvl="3"/>
            <a:r>
              <a:rPr lang="fr-FR" smtClean="0"/>
              <a:t>Cuarto nivel</a:t>
            </a:r>
          </a:p>
          <a:p>
            <a:pPr lvl="4"/>
            <a:r>
              <a:rPr lang="fr-FR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9A43C-CEB3-834F-8B14-65A361079AEA}" type="datetimeFigureOut">
              <a:rPr lang="es-ES" smtClean="0"/>
              <a:t>09/01/14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6A6DD-667D-9242-B186-12122F45F3A3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93050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9A43C-CEB3-834F-8B14-65A361079AEA}" type="datetimeFigureOut">
              <a:rPr lang="es-ES" smtClean="0"/>
              <a:t>09/01/14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6A6DD-667D-9242-B186-12122F45F3A3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74929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9A43C-CEB3-834F-8B14-65A361079AEA}" type="datetimeFigureOut">
              <a:rPr lang="es-ES" smtClean="0"/>
              <a:t>09/01/14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6A6DD-667D-9242-B186-12122F45F3A3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92023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Haga clic para modificar el estilo de texto del patrón</a:t>
            </a:r>
          </a:p>
          <a:p>
            <a:pPr lvl="1"/>
            <a:r>
              <a:rPr lang="fr-FR" smtClean="0"/>
              <a:t>Segundo nivel</a:t>
            </a:r>
          </a:p>
          <a:p>
            <a:pPr lvl="2"/>
            <a:r>
              <a:rPr lang="fr-FR" smtClean="0"/>
              <a:t>Tercer nivel</a:t>
            </a:r>
          </a:p>
          <a:p>
            <a:pPr lvl="3"/>
            <a:r>
              <a:rPr lang="fr-FR" smtClean="0"/>
              <a:t>Cuarto nivel</a:t>
            </a:r>
          </a:p>
          <a:p>
            <a:pPr lvl="4"/>
            <a:r>
              <a:rPr lang="fr-FR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9A43C-CEB3-834F-8B14-65A361079AEA}" type="datetimeFigureOut">
              <a:rPr lang="es-ES" smtClean="0"/>
              <a:t>09/01/14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6A6DD-667D-9242-B186-12122F45F3A3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57769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9A43C-CEB3-834F-8B14-65A361079AEA}" type="datetimeFigureOut">
              <a:rPr lang="es-ES" smtClean="0"/>
              <a:t>09/01/14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6A6DD-667D-9242-B186-12122F45F3A3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77914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Haga clic para modificar el estilo de texto del patrón</a:t>
            </a:r>
          </a:p>
          <a:p>
            <a:pPr lvl="1"/>
            <a:r>
              <a:rPr lang="fr-FR" smtClean="0"/>
              <a:t>Segundo nivel</a:t>
            </a:r>
          </a:p>
          <a:p>
            <a:pPr lvl="2"/>
            <a:r>
              <a:rPr lang="fr-FR" smtClean="0"/>
              <a:t>Tercer nivel</a:t>
            </a:r>
          </a:p>
          <a:p>
            <a:pPr lvl="3"/>
            <a:r>
              <a:rPr lang="fr-FR" smtClean="0"/>
              <a:t>Cuarto nivel</a:t>
            </a:r>
          </a:p>
          <a:p>
            <a:pPr lvl="4"/>
            <a:r>
              <a:rPr lang="fr-FR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C9A43C-CEB3-834F-8B14-65A361079AEA}" type="datetimeFigureOut">
              <a:rPr lang="es-ES" smtClean="0"/>
              <a:t>09/01/14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C6A6DD-667D-9242-B186-12122F45F3A3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37234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03200"/>
            <a:ext cx="9144000" cy="6429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670180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0</Words>
  <Application>Microsoft Macintosh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Université Lumière Lyon2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Gloria Reyes</dc:creator>
  <cp:lastModifiedBy>Gloria Reyes</cp:lastModifiedBy>
  <cp:revision>1</cp:revision>
  <dcterms:created xsi:type="dcterms:W3CDTF">2014-01-09T16:01:50Z</dcterms:created>
  <dcterms:modified xsi:type="dcterms:W3CDTF">2014-01-09T16:22:35Z</dcterms:modified>
</cp:coreProperties>
</file>