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657852F-EF4F-3F46-B694-C435D176F297}" type="datetimeFigureOut">
              <a:rPr lang="es-ES" smtClean="0"/>
              <a:t>06/10/13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161CE8C-E45E-124D-93B3-E4C634069972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Haga clic para modificar el estilo de texto del patrón</a:t>
            </a:r>
          </a:p>
          <a:p>
            <a:pPr lvl="1"/>
            <a:r>
              <a:rPr lang="fr-FR" smtClean="0"/>
              <a:t>Segundo nivel</a:t>
            </a:r>
          </a:p>
          <a:p>
            <a:pPr lvl="2"/>
            <a:r>
              <a:rPr lang="fr-FR" smtClean="0"/>
              <a:t>Tercer nivel</a:t>
            </a:r>
          </a:p>
          <a:p>
            <a:pPr lvl="3"/>
            <a:r>
              <a:rPr lang="fr-FR" smtClean="0"/>
              <a:t>Cuarto nivel</a:t>
            </a:r>
          </a:p>
          <a:p>
            <a:pPr lvl="4"/>
            <a:r>
              <a:rPr lang="fr-FR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52F-EF4F-3F46-B694-C435D176F297}" type="datetimeFigureOut">
              <a:rPr lang="es-ES" smtClean="0"/>
              <a:t>06/10/13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E8C-E45E-124D-93B3-E4C634069972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Haga clic para modificar el estilo de texto del patrón</a:t>
            </a:r>
          </a:p>
          <a:p>
            <a:pPr lvl="1"/>
            <a:r>
              <a:rPr lang="fr-FR" smtClean="0"/>
              <a:t>Segundo nivel</a:t>
            </a:r>
          </a:p>
          <a:p>
            <a:pPr lvl="2"/>
            <a:r>
              <a:rPr lang="fr-FR" smtClean="0"/>
              <a:t>Tercer nivel</a:t>
            </a:r>
          </a:p>
          <a:p>
            <a:pPr lvl="3"/>
            <a:r>
              <a:rPr lang="fr-FR" smtClean="0"/>
              <a:t>Cuarto nivel</a:t>
            </a:r>
          </a:p>
          <a:p>
            <a:pPr lvl="4"/>
            <a:r>
              <a:rPr lang="fr-FR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52F-EF4F-3F46-B694-C435D176F297}" type="datetimeFigureOut">
              <a:rPr lang="es-ES" smtClean="0"/>
              <a:t>06/10/13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E8C-E45E-124D-93B3-E4C634069972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Haga clic para modificar el estilo de texto del patrón</a:t>
            </a:r>
          </a:p>
          <a:p>
            <a:pPr lvl="1"/>
            <a:r>
              <a:rPr lang="fr-FR" smtClean="0"/>
              <a:t>Segundo nivel</a:t>
            </a:r>
          </a:p>
          <a:p>
            <a:pPr lvl="2"/>
            <a:r>
              <a:rPr lang="fr-FR" smtClean="0"/>
              <a:t>Tercer nivel</a:t>
            </a:r>
          </a:p>
          <a:p>
            <a:pPr lvl="3"/>
            <a:r>
              <a:rPr lang="fr-FR" smtClean="0"/>
              <a:t>Cuarto nivel</a:t>
            </a:r>
          </a:p>
          <a:p>
            <a:pPr lvl="4"/>
            <a:r>
              <a:rPr lang="fr-FR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52F-EF4F-3F46-B694-C435D176F297}" type="datetimeFigureOut">
              <a:rPr lang="es-ES" smtClean="0"/>
              <a:t>06/10/13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E8C-E45E-124D-93B3-E4C634069972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52F-EF4F-3F46-B694-C435D176F297}" type="datetimeFigureOut">
              <a:rPr lang="es-ES" smtClean="0"/>
              <a:t>06/10/13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E8C-E45E-124D-93B3-E4C634069972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52F-EF4F-3F46-B694-C435D176F297}" type="datetimeFigureOut">
              <a:rPr lang="es-ES" smtClean="0"/>
              <a:t>06/10/13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E8C-E45E-124D-93B3-E4C634069972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Haga clic para modificar el estilo de texto del patrón</a:t>
            </a:r>
          </a:p>
          <a:p>
            <a:pPr lvl="1"/>
            <a:r>
              <a:rPr lang="fr-FR" smtClean="0"/>
              <a:t>Segundo nivel</a:t>
            </a:r>
          </a:p>
          <a:p>
            <a:pPr lvl="2"/>
            <a:r>
              <a:rPr lang="fr-FR" smtClean="0"/>
              <a:t>Tercer nivel</a:t>
            </a:r>
          </a:p>
          <a:p>
            <a:pPr lvl="3"/>
            <a:r>
              <a:rPr lang="fr-FR" smtClean="0"/>
              <a:t>Cuarto nivel</a:t>
            </a:r>
          </a:p>
          <a:p>
            <a:pPr lvl="4"/>
            <a:r>
              <a:rPr lang="fr-FR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Haga clic para modificar el estilo de texto del patrón</a:t>
            </a:r>
          </a:p>
          <a:p>
            <a:pPr lvl="1"/>
            <a:r>
              <a:rPr lang="fr-FR" smtClean="0"/>
              <a:t>Segundo nivel</a:t>
            </a:r>
          </a:p>
          <a:p>
            <a:pPr lvl="2"/>
            <a:r>
              <a:rPr lang="fr-FR" smtClean="0"/>
              <a:t>Tercer nivel</a:t>
            </a:r>
          </a:p>
          <a:p>
            <a:pPr lvl="3"/>
            <a:r>
              <a:rPr lang="fr-FR" smtClean="0"/>
              <a:t>Cuarto nivel</a:t>
            </a:r>
          </a:p>
          <a:p>
            <a:pPr lvl="4"/>
            <a:r>
              <a:rPr lang="fr-FR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52F-EF4F-3F46-B694-C435D176F297}" type="datetimeFigureOut">
              <a:rPr lang="es-ES" smtClean="0"/>
              <a:t>06/10/13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E8C-E45E-124D-93B3-E4C634069972}" type="slidenum">
              <a:rPr lang="es-ES" smtClean="0"/>
              <a:t>‹Nr.›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Haga clic para modificar el estilo de texto del patrón</a:t>
            </a:r>
          </a:p>
          <a:p>
            <a:pPr lvl="1"/>
            <a:r>
              <a:rPr lang="fr-FR" smtClean="0"/>
              <a:t>Segundo nivel</a:t>
            </a:r>
          </a:p>
          <a:p>
            <a:pPr lvl="2"/>
            <a:r>
              <a:rPr lang="fr-FR" smtClean="0"/>
              <a:t>Tercer nivel</a:t>
            </a:r>
          </a:p>
          <a:p>
            <a:pPr lvl="3"/>
            <a:r>
              <a:rPr lang="fr-FR" smtClean="0"/>
              <a:t>Cuarto nivel</a:t>
            </a:r>
          </a:p>
          <a:p>
            <a:pPr lvl="4"/>
            <a:r>
              <a:rPr lang="fr-FR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Haga clic para modificar el estilo de texto del patrón</a:t>
            </a:r>
          </a:p>
          <a:p>
            <a:pPr lvl="1"/>
            <a:r>
              <a:rPr lang="fr-FR" smtClean="0"/>
              <a:t>Segundo nivel</a:t>
            </a:r>
          </a:p>
          <a:p>
            <a:pPr lvl="2"/>
            <a:r>
              <a:rPr lang="fr-FR" smtClean="0"/>
              <a:t>Tercer nivel</a:t>
            </a:r>
          </a:p>
          <a:p>
            <a:pPr lvl="3"/>
            <a:r>
              <a:rPr lang="fr-FR" smtClean="0"/>
              <a:t>Cuarto nivel</a:t>
            </a:r>
          </a:p>
          <a:p>
            <a:pPr lvl="4"/>
            <a:r>
              <a:rPr lang="fr-FR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52F-EF4F-3F46-B694-C435D176F297}" type="datetimeFigureOut">
              <a:rPr lang="es-ES" smtClean="0"/>
              <a:t>06/10/13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E8C-E45E-124D-93B3-E4C634069972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52F-EF4F-3F46-B694-C435D176F297}" type="datetimeFigureOut">
              <a:rPr lang="es-ES" smtClean="0"/>
              <a:t>06/10/13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E8C-E45E-124D-93B3-E4C634069972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Haga clic para modificar el estilo de texto del patrón</a:t>
            </a:r>
          </a:p>
          <a:p>
            <a:pPr lvl="1"/>
            <a:r>
              <a:rPr lang="fr-FR" smtClean="0"/>
              <a:t>Segundo nivel</a:t>
            </a:r>
          </a:p>
          <a:p>
            <a:pPr lvl="2"/>
            <a:r>
              <a:rPr lang="fr-FR" smtClean="0"/>
              <a:t>Tercer nivel</a:t>
            </a:r>
          </a:p>
          <a:p>
            <a:pPr lvl="3"/>
            <a:r>
              <a:rPr lang="fr-FR" smtClean="0"/>
              <a:t>Cuarto nivel</a:t>
            </a:r>
          </a:p>
          <a:p>
            <a:pPr lvl="4"/>
            <a:r>
              <a:rPr lang="fr-FR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657852F-EF4F-3F46-B694-C435D176F297}" type="datetimeFigureOut">
              <a:rPr lang="es-ES" smtClean="0"/>
              <a:t>06/10/13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161CE8C-E45E-124D-93B3-E4C634069972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657852F-EF4F-3F46-B694-C435D176F297}" type="datetimeFigureOut">
              <a:rPr lang="es-ES" smtClean="0"/>
              <a:t>06/10/13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161CE8C-E45E-124D-93B3-E4C634069972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Haga clic para modificar el estilo de texto del patrón</a:t>
            </a:r>
          </a:p>
          <a:p>
            <a:pPr lvl="1"/>
            <a:r>
              <a:rPr lang="fr-FR" smtClean="0"/>
              <a:t>Segundo nivel</a:t>
            </a:r>
          </a:p>
          <a:p>
            <a:pPr lvl="2"/>
            <a:r>
              <a:rPr lang="fr-FR" smtClean="0"/>
              <a:t>Tercer nivel</a:t>
            </a:r>
          </a:p>
          <a:p>
            <a:pPr lvl="3"/>
            <a:r>
              <a:rPr lang="fr-FR" smtClean="0"/>
              <a:t>Cuarto nivel</a:t>
            </a:r>
          </a:p>
          <a:p>
            <a:pPr lvl="4"/>
            <a:r>
              <a:rPr lang="fr-FR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657852F-EF4F-3F46-B694-C435D176F297}" type="datetimeFigureOut">
              <a:rPr lang="es-ES" smtClean="0"/>
              <a:t>06/10/13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161CE8C-E45E-124D-93B3-E4C634069972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contenido 11" descr="IT-19-E-CAVIEINCARCERE.pdf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60" t="17787" r="-23735" b="-17787"/>
          <a:stretch/>
        </p:blipFill>
        <p:spPr>
          <a:xfrm rot="5400000">
            <a:off x="0" y="1409700"/>
            <a:ext cx="4038600" cy="1919288"/>
          </a:xfrm>
        </p:spPr>
      </p:pic>
      <p:pic>
        <p:nvPicPr>
          <p:cNvPr id="14" name="Imagen 13" descr="Captura de pantalla 2013-10-07 a la(s) 00.02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18" y="3311227"/>
            <a:ext cx="4960312" cy="1761438"/>
          </a:xfrm>
          <a:prstGeom prst="rect">
            <a:avLst/>
          </a:prstGeom>
        </p:spPr>
      </p:pic>
      <p:pic>
        <p:nvPicPr>
          <p:cNvPr id="15" name="Imagen 14" descr="Captura de pantalla 2013-10-07 a la(s) 00.02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57" y="505218"/>
            <a:ext cx="2244952" cy="3239543"/>
          </a:xfrm>
          <a:prstGeom prst="rect">
            <a:avLst/>
          </a:prstGeom>
        </p:spPr>
      </p:pic>
      <p:pic>
        <p:nvPicPr>
          <p:cNvPr id="16" name="Imagen 15" descr="Captura de pantalla 2013-10-07 a la(s) 00.01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41" y="684280"/>
            <a:ext cx="3973723" cy="2483577"/>
          </a:xfrm>
          <a:prstGeom prst="rect">
            <a:avLst/>
          </a:prstGeom>
        </p:spPr>
      </p:pic>
      <p:pic>
        <p:nvPicPr>
          <p:cNvPr id="17" name="Imagen 16" descr="Captura de pantalla 2013-10-06 a la(s) 23.59.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1" y="4004197"/>
            <a:ext cx="2725697" cy="16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57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rcador">
  <a:themeElements>
    <a:clrScheme name="Marcador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Marcador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rcad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Marcador.thmx</Template>
  <TotalTime>22</TotalTime>
  <Words>0</Words>
  <Application>Microsoft Macintosh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Marcador</vt:lpstr>
      <vt:lpstr>Presentación de PowerPoint</vt:lpstr>
    </vt:vector>
  </TitlesOfParts>
  <Company>Université Lumière Lyon2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Gloria Reyes</dc:creator>
  <cp:lastModifiedBy>Gloria Reyes</cp:lastModifiedBy>
  <cp:revision>3</cp:revision>
  <dcterms:created xsi:type="dcterms:W3CDTF">2013-10-06T21:57:43Z</dcterms:created>
  <dcterms:modified xsi:type="dcterms:W3CDTF">2013-10-06T22:20:21Z</dcterms:modified>
</cp:coreProperties>
</file>