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5061-F61E-EC4B-A0B0-69362F0F3C7A}" type="datetimeFigureOut">
              <a:rPr lang="fr-FR" smtClean="0"/>
              <a:t>24/03/2017</a:t>
            </a:fld>
            <a:endParaRPr lang="fr-F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727C63-EE6D-3E42-A605-D94EB3C03973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5061-F61E-EC4B-A0B0-69362F0F3C7A}" type="datetimeFigureOut">
              <a:rPr lang="fr-FR" smtClean="0"/>
              <a:t>24/03/2017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7C63-EE6D-3E42-A605-D94EB3C0397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5061-F61E-EC4B-A0B0-69362F0F3C7A}" type="datetimeFigureOut">
              <a:rPr lang="fr-FR" smtClean="0"/>
              <a:t>24/03/2017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7C63-EE6D-3E42-A605-D94EB3C0397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5061-F61E-EC4B-A0B0-69362F0F3C7A}" type="datetimeFigureOut">
              <a:rPr lang="fr-FR" smtClean="0"/>
              <a:t>24/03/2017</a:t>
            </a:fld>
            <a:endParaRPr lang="fr-F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727C63-EE6D-3E42-A605-D94EB3C03973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5061-F61E-EC4B-A0B0-69362F0F3C7A}" type="datetimeFigureOut">
              <a:rPr lang="fr-FR" smtClean="0"/>
              <a:t>24/03/2017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727C63-EE6D-3E42-A605-D94EB3C03973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5061-F61E-EC4B-A0B0-69362F0F3C7A}" type="datetimeFigureOut">
              <a:rPr lang="fr-FR" smtClean="0"/>
              <a:t>24/03/2017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727C63-EE6D-3E42-A605-D94EB3C0397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5061-F61E-EC4B-A0B0-69362F0F3C7A}" type="datetimeFigureOut">
              <a:rPr lang="fr-FR" smtClean="0"/>
              <a:t>24/03/2017</a:t>
            </a:fld>
            <a:endParaRPr lang="fr-F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727C63-EE6D-3E42-A605-D94EB3C03973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5061-F61E-EC4B-A0B0-69362F0F3C7A}" type="datetimeFigureOut">
              <a:rPr lang="fr-FR" smtClean="0"/>
              <a:t>24/03/2017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727C63-EE6D-3E42-A605-D94EB3C0397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5061-F61E-EC4B-A0B0-69362F0F3C7A}" type="datetimeFigureOut">
              <a:rPr lang="fr-FR" smtClean="0"/>
              <a:t>24/03/2017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727C63-EE6D-3E42-A605-D94EB3C0397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5061-F61E-EC4B-A0B0-69362F0F3C7A}" type="datetimeFigureOut">
              <a:rPr lang="fr-FR" smtClean="0"/>
              <a:t>24/03/2017</a:t>
            </a:fld>
            <a:endParaRPr lang="fr-F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727C63-EE6D-3E42-A605-D94EB3C03973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5061-F61E-EC4B-A0B0-69362F0F3C7A}" type="datetimeFigureOut">
              <a:rPr lang="fr-FR" smtClean="0"/>
              <a:t>24/03/2017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727C63-EE6D-3E42-A605-D94EB3C03973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D595061-F61E-EC4B-A0B0-69362F0F3C7A}" type="datetimeFigureOut">
              <a:rPr lang="fr-FR" smtClean="0"/>
              <a:t>24/03/2017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3727C63-EE6D-3E42-A605-D94EB3C03973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30384"/>
            <a:ext cx="7772400" cy="1470025"/>
          </a:xfrm>
        </p:spPr>
        <p:txBody>
          <a:bodyPr/>
          <a:lstStyle/>
          <a:p>
            <a:pPr algn="ctr"/>
            <a:r>
              <a:rPr lang="fr-FR" dirty="0" err="1" smtClean="0">
                <a:latin typeface="Apple Chancery"/>
                <a:cs typeface="Apple Chancery"/>
              </a:rPr>
              <a:t>Islas</a:t>
            </a:r>
            <a:r>
              <a:rPr lang="fr-FR" dirty="0" smtClean="0">
                <a:latin typeface="Apple Chancery"/>
                <a:cs typeface="Apple Chancery"/>
              </a:rPr>
              <a:t> </a:t>
            </a:r>
            <a:r>
              <a:rPr lang="fr-FR" dirty="0" err="1" smtClean="0">
                <a:latin typeface="Apple Chancery"/>
                <a:cs typeface="Apple Chancery"/>
              </a:rPr>
              <a:t>Canarias</a:t>
            </a:r>
            <a:endParaRPr lang="fr-FR" dirty="0">
              <a:latin typeface="Apple Chancery"/>
              <a:cs typeface="Apple Chancery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canar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22" y="2477099"/>
            <a:ext cx="5756147" cy="4087709"/>
          </a:xfrm>
          <a:prstGeom prst="rect">
            <a:avLst/>
          </a:prstGeom>
        </p:spPr>
      </p:pic>
      <p:pic>
        <p:nvPicPr>
          <p:cNvPr id="6" name="Image 5" descr="Flag_of_the_Canary_Islands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6" y="159634"/>
            <a:ext cx="2049948" cy="13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6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961515" y="5461500"/>
            <a:ext cx="3614676" cy="1186922"/>
          </a:xfrm>
        </p:spPr>
        <p:txBody>
          <a:bodyPr/>
          <a:lstStyle/>
          <a:p>
            <a:r>
              <a:rPr lang="fr-FR" sz="1600" dirty="0" smtClean="0"/>
              <a:t>- un </a:t>
            </a:r>
            <a:r>
              <a:rPr lang="fr-FR" sz="1600" dirty="0"/>
              <a:t>archipiélago </a:t>
            </a:r>
            <a:r>
              <a:rPr lang="fr-FR" sz="1600" dirty="0" err="1"/>
              <a:t>del</a:t>
            </a:r>
            <a:r>
              <a:rPr lang="fr-FR" sz="1600" dirty="0"/>
              <a:t> </a:t>
            </a:r>
            <a:r>
              <a:rPr lang="fr-FR" sz="1600" dirty="0" err="1"/>
              <a:t>océano</a:t>
            </a:r>
            <a:r>
              <a:rPr lang="fr-FR" sz="1600" dirty="0"/>
              <a:t> </a:t>
            </a:r>
            <a:r>
              <a:rPr lang="fr-FR" sz="1600" dirty="0" err="1" smtClean="0"/>
              <a:t>Atlántico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-  Al </a:t>
            </a:r>
            <a:r>
              <a:rPr lang="fr-FR" sz="1600" dirty="0" err="1" smtClean="0"/>
              <a:t>norte</a:t>
            </a:r>
            <a:r>
              <a:rPr lang="fr-FR" sz="1600" dirty="0" smtClean="0"/>
              <a:t> de </a:t>
            </a:r>
            <a:r>
              <a:rPr lang="fr-FR" sz="1600" dirty="0" err="1" smtClean="0"/>
              <a:t>Africa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- 2 </a:t>
            </a:r>
            <a:r>
              <a:rPr lang="fr-FR" sz="1600" dirty="0" err="1" smtClean="0"/>
              <a:t>milliones</a:t>
            </a:r>
            <a:r>
              <a:rPr lang="fr-FR" sz="1600" dirty="0" smtClean="0"/>
              <a:t> de habitantes</a:t>
            </a:r>
            <a:br>
              <a:rPr lang="fr-FR" sz="1600" dirty="0" smtClean="0"/>
            </a:br>
            <a:r>
              <a:rPr lang="fr-FR" sz="1600" dirty="0" smtClean="0"/>
              <a:t>- 7500 km</a:t>
            </a:r>
            <a:r>
              <a:rPr lang="fr-FR" sz="1600" baseline="30000" dirty="0" smtClean="0"/>
              <a:t>2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smtClean="0"/>
              <a:t/>
            </a:r>
            <a:br>
              <a:rPr lang="fr-FR" sz="1400" dirty="0" smtClean="0"/>
            </a:br>
            <a:endParaRPr lang="fr-FR" sz="1400" dirty="0"/>
          </a:p>
        </p:txBody>
      </p:sp>
      <p:pic>
        <p:nvPicPr>
          <p:cNvPr id="12" name="Espace réservé du contenu 11" descr="canarias-ma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8" b="6098"/>
          <a:stretch>
            <a:fillRect/>
          </a:stretch>
        </p:blipFill>
        <p:spPr>
          <a:xfrm>
            <a:off x="1286953" y="0"/>
            <a:ext cx="6096000" cy="3657599"/>
          </a:xfrm>
        </p:spPr>
      </p:pic>
      <p:pic>
        <p:nvPicPr>
          <p:cNvPr id="13" name="Image 12" descr="localiz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" y="4444923"/>
            <a:ext cx="2793144" cy="23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891" y="149403"/>
            <a:ext cx="3892538" cy="1900735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fr-FR" sz="2800" dirty="0" err="1" smtClean="0"/>
              <a:t>Personajes</a:t>
            </a:r>
            <a:r>
              <a:rPr lang="fr-FR" sz="2800" dirty="0" smtClean="0"/>
              <a:t> </a:t>
            </a:r>
            <a:r>
              <a:rPr lang="fr-FR" sz="2800" dirty="0" err="1" smtClean="0"/>
              <a:t>famosos</a:t>
            </a:r>
            <a:endParaRPr lang="fr-FR" sz="2800" dirty="0"/>
          </a:p>
        </p:txBody>
      </p:sp>
      <p:pic>
        <p:nvPicPr>
          <p:cNvPr id="4" name="Image 3" descr="resize.asp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330" y="562946"/>
            <a:ext cx="1192953" cy="166149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8620" y="1680806"/>
            <a:ext cx="3627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</a:t>
            </a:r>
            <a:r>
              <a:rPr lang="fr-FR" dirty="0" err="1" smtClean="0"/>
              <a:t>Cesar</a:t>
            </a:r>
            <a:r>
              <a:rPr lang="fr-FR" dirty="0" smtClean="0"/>
              <a:t> Manrique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-</a:t>
            </a:r>
            <a:r>
              <a:rPr lang="es-ES" dirty="0" smtClean="0"/>
              <a:t>Victoria Sánchez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fr-FR" dirty="0"/>
          </a:p>
        </p:txBody>
      </p:sp>
      <p:pic>
        <p:nvPicPr>
          <p:cNvPr id="6" name="Image 5" descr="Victoria_Sánche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330" y="2289805"/>
            <a:ext cx="1197462" cy="161956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48620" y="3386152"/>
            <a:ext cx="3502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Sitios</a:t>
            </a:r>
            <a:r>
              <a:rPr lang="fr-FR" sz="2800" dirty="0" smtClean="0"/>
              <a:t> </a:t>
            </a:r>
            <a:r>
              <a:rPr lang="fr-FR" sz="2800" dirty="0" err="1" smtClean="0"/>
              <a:t>turisticos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655736" y="5162694"/>
            <a:ext cx="267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</a:t>
            </a:r>
            <a:r>
              <a:rPr lang="fr-FR" dirty="0" err="1" smtClean="0"/>
              <a:t>Teide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9" name="Image 8" descr="42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38" y="4281798"/>
            <a:ext cx="4445490" cy="17781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35498" y="3244334"/>
            <a:ext cx="207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Je suce des queues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850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6784" y="1020918"/>
            <a:ext cx="6096000" cy="1676631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fr-FR" sz="1800" dirty="0" smtClean="0"/>
              <a:t>- El parque </a:t>
            </a:r>
            <a:r>
              <a:rPr lang="fr-FR" sz="1800" dirty="0" err="1" smtClean="0"/>
              <a:t>nacional</a:t>
            </a:r>
            <a:r>
              <a:rPr lang="fr-FR" sz="1800" dirty="0" smtClean="0"/>
              <a:t> de </a:t>
            </a:r>
            <a:r>
              <a:rPr lang="fr-FR" sz="1800" dirty="0" err="1" smtClean="0"/>
              <a:t>Timanfaya</a:t>
            </a:r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6784" y="3764579"/>
            <a:ext cx="1696299" cy="914400"/>
          </a:xfrm>
        </p:spPr>
        <p:txBody>
          <a:bodyPr/>
          <a:lstStyle/>
          <a:p>
            <a:r>
              <a:rPr lang="fr-FR" sz="1800" dirty="0" smtClean="0"/>
              <a:t>- </a:t>
            </a:r>
            <a:r>
              <a:rPr lang="fr-FR" sz="1800" dirty="0" err="1" smtClean="0"/>
              <a:t>Loro</a:t>
            </a:r>
            <a:r>
              <a:rPr lang="fr-FR" sz="1800" dirty="0" smtClean="0"/>
              <a:t> parque</a:t>
            </a:r>
            <a:endParaRPr lang="fr-FR" sz="1800" dirty="0"/>
          </a:p>
        </p:txBody>
      </p:sp>
      <p:pic>
        <p:nvPicPr>
          <p:cNvPr id="4" name="Image 3" descr="231px-Lanzarote_Timanfaya_Geys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39" y="1305679"/>
            <a:ext cx="2933700" cy="1955800"/>
          </a:xfrm>
          <a:prstGeom prst="rect">
            <a:avLst/>
          </a:prstGeom>
        </p:spPr>
      </p:pic>
      <p:pic>
        <p:nvPicPr>
          <p:cNvPr id="5" name="Image 4" descr="800px-Kronenkraniche_loroparq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013" y="4193105"/>
            <a:ext cx="1564326" cy="2086420"/>
          </a:xfrm>
          <a:prstGeom prst="rect">
            <a:avLst/>
          </a:prstGeom>
        </p:spPr>
      </p:pic>
      <p:pic>
        <p:nvPicPr>
          <p:cNvPr id="6" name="Image 5" descr="1280px-Orcas_at_Loro_Parque_0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73" y="4379444"/>
            <a:ext cx="2411705" cy="180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76159" y="2085394"/>
            <a:ext cx="7786706" cy="648475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err="1" smtClean="0"/>
              <a:t>Era</a:t>
            </a:r>
            <a:r>
              <a:rPr lang="fr-FR" dirty="0" smtClean="0"/>
              <a:t> </a:t>
            </a:r>
            <a:r>
              <a:rPr lang="fr-FR" dirty="0" err="1" smtClean="0"/>
              <a:t>antigua</a:t>
            </a:r>
            <a:r>
              <a:rPr lang="fr-FR" dirty="0" smtClean="0"/>
              <a:t>  : los </a:t>
            </a:r>
            <a:r>
              <a:rPr lang="fr-FR" dirty="0" err="1" smtClean="0"/>
              <a:t>griegos</a:t>
            </a:r>
            <a:r>
              <a:rPr lang="fr-FR" dirty="0" smtClean="0"/>
              <a:t>, los </a:t>
            </a:r>
            <a:r>
              <a:rPr lang="fr-FR" dirty="0" err="1" smtClean="0"/>
              <a:t>fenicios</a:t>
            </a:r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El </a:t>
            </a:r>
            <a:r>
              <a:rPr lang="fr-FR" dirty="0" err="1" smtClean="0"/>
              <a:t>siglo</a:t>
            </a:r>
            <a:r>
              <a:rPr lang="fr-FR" dirty="0" smtClean="0"/>
              <a:t> XV : los </a:t>
            </a:r>
            <a:r>
              <a:rPr lang="fr-FR" dirty="0" err="1" smtClean="0"/>
              <a:t>guanches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77240" y="668694"/>
            <a:ext cx="7543800" cy="914400"/>
          </a:xfrm>
        </p:spPr>
        <p:txBody>
          <a:bodyPr/>
          <a:lstStyle/>
          <a:p>
            <a:r>
              <a:rPr lang="fr-FR" dirty="0" smtClean="0"/>
              <a:t>La historia de las </a:t>
            </a:r>
            <a:r>
              <a:rPr lang="fr-FR" dirty="0" err="1" smtClean="0"/>
              <a:t>islas</a:t>
            </a:r>
            <a:r>
              <a:rPr lang="fr-FR" dirty="0" smtClean="0"/>
              <a:t>  </a:t>
            </a:r>
            <a:r>
              <a:rPr lang="fr-FR" dirty="0" err="1" smtClean="0"/>
              <a:t>canarias</a:t>
            </a:r>
            <a:endParaRPr lang="fr-FR" dirty="0"/>
          </a:p>
        </p:txBody>
      </p:sp>
      <p:pic>
        <p:nvPicPr>
          <p:cNvPr id="1026" name="Picture 2" descr="Résultat de recherche d'images pour &quot;jean de bethencou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873" y="2181808"/>
            <a:ext cx="2150156" cy="31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752873" y="5434508"/>
            <a:ext cx="236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Jean de </a:t>
            </a:r>
            <a:r>
              <a:rPr lang="fr-FR" dirty="0" err="1" smtClean="0"/>
              <a:t>Bethencourt</a:t>
            </a:r>
            <a:endParaRPr lang="fr-FR" dirty="0"/>
          </a:p>
        </p:txBody>
      </p:sp>
      <p:pic>
        <p:nvPicPr>
          <p:cNvPr id="1028" name="Picture 4" descr="Résultat de recherche d'images pour &quot;los guanche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2" y="3040321"/>
            <a:ext cx="4991327" cy="257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69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62636" y="-40433"/>
            <a:ext cx="7543800" cy="914400"/>
          </a:xfrm>
        </p:spPr>
        <p:txBody>
          <a:bodyPr/>
          <a:lstStyle/>
          <a:p>
            <a:r>
              <a:rPr lang="fr-FR" dirty="0" smtClean="0"/>
              <a:t>Los </a:t>
            </a:r>
            <a:r>
              <a:rPr lang="fr-FR" dirty="0" err="1" smtClean="0"/>
              <a:t>platos</a:t>
            </a:r>
            <a:r>
              <a:rPr lang="fr-FR" dirty="0" smtClean="0"/>
              <a:t> </a:t>
            </a:r>
            <a:r>
              <a:rPr lang="fr-FR" dirty="0" err="1" smtClean="0"/>
              <a:t>typicos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43943" y="1163757"/>
            <a:ext cx="6096000" cy="1220215"/>
          </a:xfrm>
        </p:spPr>
        <p:txBody>
          <a:bodyPr/>
          <a:lstStyle/>
          <a:p>
            <a:pPr marL="18288" indent="0">
              <a:buNone/>
            </a:pPr>
            <a:r>
              <a:rPr lang="fr-FR" dirty="0" smtClean="0"/>
              <a:t>Papas </a:t>
            </a:r>
            <a:r>
              <a:rPr lang="fr-FR" dirty="0" err="1" smtClean="0"/>
              <a:t>arrugadas</a:t>
            </a:r>
            <a:endParaRPr lang="fr-FR" dirty="0"/>
          </a:p>
        </p:txBody>
      </p:sp>
      <p:pic>
        <p:nvPicPr>
          <p:cNvPr id="2052" name="Picture 4" descr="Tenerife en torno a l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163757"/>
            <a:ext cx="2967070" cy="197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e recherche d'images pour &quot;la miel de la palma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2" y="4996619"/>
            <a:ext cx="2967071" cy="178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43943" y="5536069"/>
            <a:ext cx="2556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miel de la palma</a:t>
            </a:r>
            <a:endParaRPr lang="fr-FR" dirty="0"/>
          </a:p>
        </p:txBody>
      </p:sp>
      <p:pic>
        <p:nvPicPr>
          <p:cNvPr id="2056" name="Picture 8" descr="Résultat de recherche d'images pour &quot;frangoll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46" y="1773864"/>
            <a:ext cx="2419674" cy="322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69633" y="2957137"/>
            <a:ext cx="122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Frangollo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350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442996" y="1942525"/>
            <a:ext cx="3026229" cy="1068355"/>
          </a:xfrm>
        </p:spPr>
        <p:txBody>
          <a:bodyPr/>
          <a:lstStyle/>
          <a:p>
            <a:pPr marL="18288" indent="0">
              <a:buNone/>
            </a:pPr>
            <a:r>
              <a:rPr lang="fr-FR" dirty="0" smtClean="0"/>
              <a:t>Los </a:t>
            </a:r>
            <a:r>
              <a:rPr lang="fr-FR" dirty="0" err="1" smtClean="0"/>
              <a:t>carnavales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82514" y="118188"/>
            <a:ext cx="7543800" cy="914400"/>
          </a:xfrm>
        </p:spPr>
        <p:txBody>
          <a:bodyPr/>
          <a:lstStyle/>
          <a:p>
            <a:r>
              <a:rPr lang="fr-FR" dirty="0" smtClean="0"/>
              <a:t>Las fiestas </a:t>
            </a:r>
            <a:r>
              <a:rPr lang="fr-FR" dirty="0" err="1" smtClean="0"/>
              <a:t>tradicionales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074" name="Picture 2" descr="Diez fiestas populares que no debes perderte en Canar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" y="1529152"/>
            <a:ext cx="3371397" cy="189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ez fiestas populares que no debes perderte en Canar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42" y="2950458"/>
            <a:ext cx="3653728" cy="205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30177" y="3349691"/>
            <a:ext cx="164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Vara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Pescao</a:t>
            </a:r>
            <a:endParaRPr lang="fr-FR" dirty="0"/>
          </a:p>
        </p:txBody>
      </p:sp>
      <p:pic>
        <p:nvPicPr>
          <p:cNvPr id="3078" name="Picture 6" descr="Diez fiestas populares que no debes perderte en Canari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" y="4710016"/>
            <a:ext cx="3632654" cy="20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30177" y="4861249"/>
            <a:ext cx="122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Danza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smtClean="0"/>
              <a:t>Diablo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799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lémentair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Élémentaire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Élémentaire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Élémentaire.thmx</Template>
  <TotalTime>184</TotalTime>
  <Words>79</Words>
  <Application>Microsoft Office PowerPoint</Application>
  <PresentationFormat>Affichage à l'écran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Apple Chancery</vt:lpstr>
      <vt:lpstr>Arial</vt:lpstr>
      <vt:lpstr>Palatino Linotype</vt:lpstr>
      <vt:lpstr>Wingdings</vt:lpstr>
      <vt:lpstr>Élémentaire</vt:lpstr>
      <vt:lpstr>Islas Canarias</vt:lpstr>
      <vt:lpstr>- un archipiélago del océano Atlántico -  Al norte de Africa - 2 milliones de habitantes - 7500 km2    </vt:lpstr>
      <vt:lpstr>Présentation PowerPoint</vt:lpstr>
      <vt:lpstr>- Loro parque</vt:lpstr>
      <vt:lpstr>La historia de las islas  canarias</vt:lpstr>
      <vt:lpstr>Los platos typicos </vt:lpstr>
      <vt:lpstr>Las fiestas tradicionales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Islas Canarias</dc:title>
  <dc:creator>carine boffy</dc:creator>
  <cp:lastModifiedBy>GRI Paul</cp:lastModifiedBy>
  <cp:revision>18</cp:revision>
  <dcterms:created xsi:type="dcterms:W3CDTF">2017-03-09T17:56:38Z</dcterms:created>
  <dcterms:modified xsi:type="dcterms:W3CDTF">2017-03-24T14:20:20Z</dcterms:modified>
</cp:coreProperties>
</file>