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6" r:id="rId4"/>
    <p:sldId id="267" r:id="rId5"/>
    <p:sldId id="258" r:id="rId6"/>
    <p:sldId id="264" r:id="rId7"/>
    <p:sldId id="262" r:id="rId8"/>
    <p:sldId id="263" r:id="rId9"/>
    <p:sldId id="259" r:id="rId10"/>
    <p:sldId id="260" r:id="rId11"/>
    <p:sldId id="261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60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1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1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81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37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31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47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36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0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9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97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63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65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67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87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7D7746-07CF-4DB8-A6BA-AB03230E1722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BDC5-9D20-4DD2-9C49-02EF7416C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831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2&amp;v=IyFBz4wRum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7708" y="676835"/>
            <a:ext cx="8825658" cy="3329581"/>
          </a:xfrm>
        </p:spPr>
        <p:txBody>
          <a:bodyPr/>
          <a:lstStyle/>
          <a:p>
            <a:r>
              <a:rPr lang="fr-FR" dirty="0" smtClean="0"/>
              <a:t>Castilla la </a:t>
            </a:r>
            <a:r>
              <a:rPr lang="fr-FR" dirty="0" err="1" smtClean="0"/>
              <a:t>Mancha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Joubert thomas</a:t>
            </a:r>
          </a:p>
          <a:p>
            <a:r>
              <a:rPr lang="fr-FR" dirty="0" smtClean="0"/>
              <a:t>Gonnet </a:t>
            </a:r>
            <a:r>
              <a:rPr lang="fr-FR" dirty="0" err="1" smtClean="0"/>
              <a:t>corentin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21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Fiestas </a:t>
            </a:r>
            <a:r>
              <a:rPr lang="fr-FR" dirty="0" err="1" smtClean="0"/>
              <a:t>Tradicionales</a:t>
            </a:r>
            <a:r>
              <a:rPr lang="fr-FR" dirty="0" smtClean="0"/>
              <a:t> de Castilla La </a:t>
            </a:r>
            <a:r>
              <a:rPr lang="fr-FR" dirty="0" err="1" smtClean="0"/>
              <a:t>Mancha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58" y="3169865"/>
            <a:ext cx="2800350" cy="1638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0380" y="5118847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feria de Albacete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16" y="3098427"/>
            <a:ext cx="2571750" cy="17811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03632" y="5118847"/>
            <a:ext cx="190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Fiestas </a:t>
            </a:r>
            <a:r>
              <a:rPr lang="fr-FR" dirty="0" err="1" smtClean="0"/>
              <a:t>Mayores</a:t>
            </a:r>
            <a:r>
              <a:rPr lang="fr-FR" dirty="0" smtClean="0"/>
              <a:t> de Almansa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319" y="2999536"/>
            <a:ext cx="2438400" cy="187642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090366" y="4980347"/>
            <a:ext cx="1954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Fiesta de moros y </a:t>
            </a:r>
            <a:r>
              <a:rPr lang="fr-FR" dirty="0" err="1" smtClean="0"/>
              <a:t>cristiano</a:t>
            </a:r>
            <a:r>
              <a:rPr lang="fr-FR" dirty="0" smtClean="0"/>
              <a:t> de </a:t>
            </a:r>
            <a:r>
              <a:rPr lang="fr-FR" dirty="0" err="1" smtClean="0"/>
              <a:t>Audete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418074" y="1929933"/>
            <a:ext cx="713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Fiestas de Albacete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0366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Fiestas </a:t>
            </a:r>
            <a:r>
              <a:rPr lang="fr-FR" dirty="0" err="1" smtClean="0"/>
              <a:t>Tradicionales</a:t>
            </a:r>
            <a:r>
              <a:rPr lang="fr-FR" dirty="0" smtClean="0"/>
              <a:t> de Castilla La </a:t>
            </a:r>
            <a:r>
              <a:rPr lang="fr-FR" dirty="0" err="1" smtClean="0"/>
              <a:t>Mancha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41058" y="1690688"/>
            <a:ext cx="545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Fiestas de Ciudad Real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82" y="2691932"/>
            <a:ext cx="2619375" cy="1743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48" y="2687076"/>
            <a:ext cx="3005213" cy="17479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972" y="2691931"/>
            <a:ext cx="3060853" cy="17430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0987" y="4778188"/>
            <a:ext cx="245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Fiestas de la </a:t>
            </a:r>
            <a:r>
              <a:rPr lang="fr-FR" dirty="0" err="1" smtClean="0"/>
              <a:t>Vendimia</a:t>
            </a:r>
            <a:r>
              <a:rPr lang="fr-FR" dirty="0" smtClean="0"/>
              <a:t> de </a:t>
            </a:r>
            <a:r>
              <a:rPr lang="fr-FR" dirty="0" err="1" smtClean="0"/>
              <a:t>Valdepenas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15842" y="4778188"/>
            <a:ext cx="263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Fiesta de Almodovar </a:t>
            </a:r>
            <a:r>
              <a:rPr lang="fr-FR" dirty="0" err="1" smtClean="0"/>
              <a:t>del</a:t>
            </a:r>
            <a:r>
              <a:rPr lang="fr-FR" dirty="0" smtClean="0"/>
              <a:t> Campo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713616" y="4778187"/>
            <a:ext cx="216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Fiesta de </a:t>
            </a:r>
            <a:r>
              <a:rPr lang="fr-FR" dirty="0" smtClean="0"/>
              <a:t> de la </a:t>
            </a:r>
            <a:r>
              <a:rPr lang="fr-FR" dirty="0" err="1" smtClean="0"/>
              <a:t>Pandorga</a:t>
            </a:r>
            <a:r>
              <a:rPr lang="fr-FR" dirty="0" smtClean="0"/>
              <a:t> </a:t>
            </a:r>
            <a:r>
              <a:rPr lang="fr-FR" dirty="0" err="1" smtClean="0"/>
              <a:t>Encierros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39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err="1"/>
              <a:t>Ruta</a:t>
            </a:r>
            <a:r>
              <a:rPr lang="fr-FR" b="1" u="sng" dirty="0"/>
              <a:t> de don </a:t>
            </a:r>
            <a:r>
              <a:rPr lang="fr-FR" b="1" u="sng" dirty="0" err="1"/>
              <a:t>quijote</a:t>
            </a:r>
            <a:r>
              <a:rPr lang="fr-FR" b="1" u="sng" dirty="0"/>
              <a:t> </a:t>
            </a:r>
            <a:r>
              <a:rPr lang="fr-FR" b="1" u="sng" dirty="0" err="1"/>
              <a:t>promocion</a:t>
            </a:r>
            <a:r>
              <a:rPr lang="fr-FR" b="1" u="sng" dirty="0"/>
              <a:t> </a:t>
            </a:r>
            <a:r>
              <a:rPr lang="fr-FR" b="1" u="sng" dirty="0" err="1"/>
              <a:t>turismo</a:t>
            </a:r>
            <a:r>
              <a:rPr lang="fr-FR" b="1" u="sng" dirty="0"/>
              <a:t> Castilla la </a:t>
            </a:r>
            <a:r>
              <a:rPr lang="fr-FR" b="1" u="sng" dirty="0" err="1"/>
              <a:t>Mancha</a:t>
            </a:r>
            <a:endParaRPr lang="fr-FR" dirty="0"/>
          </a:p>
          <a:p>
            <a:r>
              <a:rPr lang="fr-FR" u="sng" dirty="0">
                <a:hlinkClick r:id="rId2"/>
              </a:rPr>
              <a:t>https://www.youtube.com/watch?time_continue=22&amp;v=IyFBz4wRum4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09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2043"/>
            <a:ext cx="10515600" cy="13255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Résultat de recherche d'images pour &quot;carte espagnole region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02" y="1297455"/>
            <a:ext cx="7384699" cy="51729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1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Sitios</a:t>
            </a:r>
            <a:r>
              <a:rPr lang="fr-FR" dirty="0" smtClean="0"/>
              <a:t> </a:t>
            </a:r>
            <a:r>
              <a:rPr lang="fr-FR" dirty="0" err="1" smtClean="0"/>
              <a:t>turisticos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</a:t>
            </a:r>
            <a:r>
              <a:rPr lang="fr-FR" dirty="0" err="1" smtClean="0"/>
              <a:t>descubrir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73" y="1773711"/>
            <a:ext cx="5748565" cy="29775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61594" y="5226423"/>
            <a:ext cx="275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Fortaleza de Almansa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87" y="1853248"/>
            <a:ext cx="5298767" cy="27988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31146" y="5226423"/>
            <a:ext cx="329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Almodovar </a:t>
            </a:r>
            <a:r>
              <a:rPr lang="fr-FR" dirty="0" err="1" smtClean="0"/>
              <a:t>del</a:t>
            </a:r>
            <a:r>
              <a:rPr lang="fr-FR" dirty="0" smtClean="0"/>
              <a:t> Campo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97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Sitios</a:t>
            </a:r>
            <a:r>
              <a:rPr lang="fr-FR" dirty="0"/>
              <a:t> </a:t>
            </a:r>
            <a:r>
              <a:rPr lang="fr-FR" dirty="0" err="1"/>
              <a:t>turisticos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descubrir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687" y="2223303"/>
            <a:ext cx="4974760" cy="26276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89103" y="5221052"/>
            <a:ext cx="20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El </a:t>
            </a:r>
            <a:r>
              <a:rPr lang="fr-FR" sz="2800" dirty="0" err="1"/>
              <a:t>T</a:t>
            </a:r>
            <a:r>
              <a:rPr lang="fr-FR" sz="2800" dirty="0" err="1" smtClean="0"/>
              <a:t>oboso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32" y="2223556"/>
            <a:ext cx="4973801" cy="26271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14918" y="5221052"/>
            <a:ext cx="402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Corral de </a:t>
            </a:r>
            <a:r>
              <a:rPr lang="fr-FR" sz="2800" dirty="0" err="1" smtClean="0"/>
              <a:t>Almaguer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600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7803" y="-74145"/>
            <a:ext cx="10515600" cy="1325563"/>
          </a:xfrm>
        </p:spPr>
        <p:txBody>
          <a:bodyPr/>
          <a:lstStyle/>
          <a:p>
            <a:pPr algn="ctr"/>
            <a:r>
              <a:rPr lang="fr-FR" dirty="0" err="1" smtClean="0"/>
              <a:t>Gastronomia</a:t>
            </a:r>
            <a:r>
              <a:rPr lang="fr-FR" dirty="0" smtClean="0"/>
              <a:t> </a:t>
            </a:r>
            <a:r>
              <a:rPr lang="fr-FR" dirty="0" err="1" smtClean="0"/>
              <a:t>tradicional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66" y="1337831"/>
            <a:ext cx="3820979" cy="18159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55076" y="2061145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Queso</a:t>
            </a:r>
            <a:r>
              <a:rPr lang="fr-FR" dirty="0" smtClean="0"/>
              <a:t> </a:t>
            </a:r>
            <a:r>
              <a:rPr lang="fr-FR" dirty="0" err="1" smtClean="0"/>
              <a:t>Manchego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558" y="1424244"/>
            <a:ext cx="3232898" cy="18159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67970" y="2061145"/>
            <a:ext cx="232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Pipirrana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" y="3806407"/>
            <a:ext cx="3748701" cy="24972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027" y="3806407"/>
            <a:ext cx="3322429" cy="24918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49321" y="4312024"/>
            <a:ext cx="1308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Migas </a:t>
            </a:r>
            <a:r>
              <a:rPr lang="fr-FR" dirty="0" err="1" smtClean="0"/>
              <a:t>Ruleras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67970" y="4312024"/>
            <a:ext cx="149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 </a:t>
            </a:r>
            <a:r>
              <a:rPr lang="fr-FR" dirty="0" err="1" smtClean="0"/>
              <a:t>pisto</a:t>
            </a:r>
            <a:r>
              <a:rPr lang="fr-FR" dirty="0" smtClean="0"/>
              <a:t> </a:t>
            </a:r>
            <a:r>
              <a:rPr lang="fr-FR" dirty="0" err="1" smtClean="0"/>
              <a:t>Manchego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59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0301"/>
            <a:ext cx="10515600" cy="1325563"/>
          </a:xfrm>
        </p:spPr>
        <p:txBody>
          <a:bodyPr/>
          <a:lstStyle/>
          <a:p>
            <a:pPr algn="ctr"/>
            <a:r>
              <a:rPr lang="fr-FR" dirty="0" err="1" smtClean="0"/>
              <a:t>Gastronomia</a:t>
            </a:r>
            <a:r>
              <a:rPr lang="fr-FR" dirty="0" smtClean="0"/>
              <a:t> </a:t>
            </a:r>
            <a:r>
              <a:rPr lang="fr-FR" dirty="0" err="1" smtClean="0"/>
              <a:t>tradicional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411"/>
            <a:ext cx="4427051" cy="28823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37093" y="2608730"/>
            <a:ext cx="156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Gazpacho </a:t>
            </a:r>
            <a:r>
              <a:rPr lang="fr-FR" dirty="0" err="1" smtClean="0"/>
              <a:t>manchego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467163" y="2608730"/>
            <a:ext cx="161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Caldereta</a:t>
            </a:r>
            <a:r>
              <a:rPr lang="fr-FR" dirty="0" smtClean="0"/>
              <a:t> </a:t>
            </a:r>
            <a:r>
              <a:rPr lang="fr-FR" dirty="0" err="1" smtClean="0"/>
              <a:t>manchega</a:t>
            </a:r>
            <a:r>
              <a:rPr lang="fr-FR" dirty="0" smtClean="0"/>
              <a:t> de </a:t>
            </a:r>
            <a:r>
              <a:rPr lang="fr-FR" dirty="0" err="1" smtClean="0"/>
              <a:t>cordero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435" y="3809059"/>
            <a:ext cx="4545105" cy="26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Organismo</a:t>
            </a:r>
            <a:r>
              <a:rPr lang="fr-FR" dirty="0" smtClean="0"/>
              <a:t> importante de la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err="1"/>
              <a:t>Instituto</a:t>
            </a:r>
            <a:r>
              <a:rPr lang="fr-FR" b="1" u="sng" dirty="0"/>
              <a:t> de </a:t>
            </a:r>
            <a:r>
              <a:rPr lang="fr-FR" b="1" u="sng" dirty="0" err="1"/>
              <a:t>Ciencias</a:t>
            </a:r>
            <a:r>
              <a:rPr lang="fr-FR" b="1" u="sng" dirty="0"/>
              <a:t> de la </a:t>
            </a:r>
            <a:r>
              <a:rPr lang="fr-FR" b="1" u="sng" dirty="0" err="1"/>
              <a:t>Salud</a:t>
            </a:r>
            <a:r>
              <a:rPr lang="fr-FR" b="1" u="sng" dirty="0"/>
              <a:t>  </a:t>
            </a:r>
            <a:r>
              <a:rPr lang="fr-FR" b="1" u="sng" dirty="0" err="1"/>
              <a:t>Consejería</a:t>
            </a:r>
            <a:r>
              <a:rPr lang="fr-FR" b="1" u="sng" dirty="0"/>
              <a:t> de </a:t>
            </a:r>
            <a:r>
              <a:rPr lang="fr-FR" b="1" u="sng" dirty="0" err="1"/>
              <a:t>Sanidad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0" y="3480687"/>
            <a:ext cx="4556823" cy="18084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724" y="2636729"/>
            <a:ext cx="5254159" cy="34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4858" y="257549"/>
            <a:ext cx="4415118" cy="1325563"/>
          </a:xfrm>
        </p:spPr>
        <p:txBody>
          <a:bodyPr/>
          <a:lstStyle/>
          <a:p>
            <a:pPr algn="ctr"/>
            <a:r>
              <a:rPr lang="fr-FR" dirty="0" smtClean="0"/>
              <a:t>La </a:t>
            </a:r>
            <a:r>
              <a:rPr lang="fr-FR" dirty="0" err="1" smtClean="0"/>
              <a:t>prensa</a:t>
            </a:r>
            <a:r>
              <a:rPr lang="fr-FR" dirty="0" smtClean="0"/>
              <a:t> </a:t>
            </a:r>
            <a:r>
              <a:rPr lang="fr-FR" dirty="0" err="1" smtClean="0"/>
              <a:t>escrita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987" y="1729300"/>
            <a:ext cx="1781175" cy="2571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4397" y="4625788"/>
            <a:ext cx="143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</a:t>
            </a:r>
            <a:r>
              <a:rPr lang="fr-FR" dirty="0" err="1" smtClean="0"/>
              <a:t>tribuna</a:t>
            </a:r>
            <a:r>
              <a:rPr lang="fr-FR" dirty="0" smtClean="0"/>
              <a:t> de Toledo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30" y="1729300"/>
            <a:ext cx="1836964" cy="25717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53118" y="4487288"/>
            <a:ext cx="147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</a:t>
            </a:r>
            <a:r>
              <a:rPr lang="fr-FR" dirty="0" err="1" smtClean="0"/>
              <a:t>tribuna</a:t>
            </a:r>
            <a:r>
              <a:rPr lang="fr-FR" dirty="0" smtClean="0"/>
              <a:t> de Ciudad Real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499" y="1729300"/>
            <a:ext cx="1926330" cy="25717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11153" y="4434244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Lanza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414" y="1729300"/>
            <a:ext cx="1804063" cy="25717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875058" y="4301050"/>
            <a:ext cx="118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El </a:t>
            </a:r>
            <a:r>
              <a:rPr lang="fr-FR" dirty="0" err="1" smtClean="0"/>
              <a:t>diario</a:t>
            </a:r>
            <a:r>
              <a:rPr lang="fr-FR" dirty="0" smtClean="0"/>
              <a:t> de </a:t>
            </a:r>
            <a:r>
              <a:rPr lang="fr-FR" dirty="0" err="1" smtClean="0"/>
              <a:t>Hellin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74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Personajes</a:t>
            </a:r>
            <a:r>
              <a:rPr lang="fr-FR" dirty="0" smtClean="0"/>
              <a:t> </a:t>
            </a:r>
            <a:r>
              <a:rPr lang="fr-FR" dirty="0" err="1" smtClean="0"/>
              <a:t>Famosos</a:t>
            </a:r>
            <a:r>
              <a:rPr lang="fr-FR" dirty="0" smtClean="0"/>
              <a:t> de la </a:t>
            </a:r>
            <a:r>
              <a:rPr lang="fr-FR" dirty="0" err="1" smtClean="0"/>
              <a:t>region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69" y="1548326"/>
            <a:ext cx="1962150" cy="2324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208" y="1690688"/>
            <a:ext cx="2406029" cy="21817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672" y="1570531"/>
            <a:ext cx="1752319" cy="242205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2533" y="4249271"/>
            <a:ext cx="242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 </a:t>
            </a:r>
            <a:r>
              <a:rPr lang="fr-FR" dirty="0" err="1" smtClean="0"/>
              <a:t>Quijote</a:t>
            </a:r>
            <a:r>
              <a:rPr lang="fr-FR" dirty="0" smtClean="0"/>
              <a:t> de la </a:t>
            </a:r>
            <a:r>
              <a:rPr lang="fr-FR" dirty="0" err="1" smtClean="0"/>
              <a:t>Mancha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79492" y="4249271"/>
            <a:ext cx="216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Miguel de </a:t>
            </a:r>
            <a:r>
              <a:rPr lang="fr-FR" dirty="0" err="1" smtClean="0"/>
              <a:t>Cervantes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63466" y="4110771"/>
            <a:ext cx="184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San Juan de la Cruz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426" y="1662626"/>
            <a:ext cx="2190750" cy="2095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505166" y="4110771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Santa Teresa de </a:t>
            </a:r>
            <a:r>
              <a:rPr lang="fr-FR" dirty="0" err="1" smtClean="0"/>
              <a:t>Jesus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65" y="1425515"/>
            <a:ext cx="1695450" cy="27051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51242" y="4249271"/>
            <a:ext cx="104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Juana la </a:t>
            </a:r>
            <a:r>
              <a:rPr lang="fr-FR" dirty="0" err="1" smtClean="0"/>
              <a:t>Loca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619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164</Words>
  <Application>Microsoft Office PowerPoint</Application>
  <PresentationFormat>Grand écran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Castilla la Mancha</vt:lpstr>
      <vt:lpstr>Présentation PowerPoint</vt:lpstr>
      <vt:lpstr>Sitios turisticos por descubrir</vt:lpstr>
      <vt:lpstr>Sitios turisticos por descubrir</vt:lpstr>
      <vt:lpstr>Gastronomia tradicional</vt:lpstr>
      <vt:lpstr>Gastronomia tradicional</vt:lpstr>
      <vt:lpstr>Organismo importante de la region</vt:lpstr>
      <vt:lpstr>La prensa escrita</vt:lpstr>
      <vt:lpstr>Personajes Famosos de la region</vt:lpstr>
      <vt:lpstr>Fiestas Tradicionales de Castilla La Mancha</vt:lpstr>
      <vt:lpstr>Fiestas Tradicionales de Castilla La Mancha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Castilla la Mancha</dc:title>
  <dc:creator>BLAMPEY Charles</dc:creator>
  <cp:lastModifiedBy>BLAMPEY Charles</cp:lastModifiedBy>
  <cp:revision>14</cp:revision>
  <dcterms:created xsi:type="dcterms:W3CDTF">2017-03-10T14:43:28Z</dcterms:created>
  <dcterms:modified xsi:type="dcterms:W3CDTF">2017-03-10T15:58:31Z</dcterms:modified>
</cp:coreProperties>
</file>