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57" r:id="rId9"/>
    <p:sldId id="258" r:id="rId10"/>
    <p:sldId id="259" r:id="rId11"/>
    <p:sldId id="260" r:id="rId12"/>
    <p:sldId id="261" r:id="rId13"/>
    <p:sldId id="262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47F5-3D8A-46C6-9939-0DB9FCDA6117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44CA-29FF-4CA0-96DA-FAF260E34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442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47F5-3D8A-46C6-9939-0DB9FCDA6117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44CA-29FF-4CA0-96DA-FAF260E34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3099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47F5-3D8A-46C6-9939-0DB9FCDA6117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44CA-29FF-4CA0-96DA-FAF260E34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2198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47F5-3D8A-46C6-9939-0DB9FCDA6117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44CA-29FF-4CA0-96DA-FAF260E34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799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47F5-3D8A-46C6-9939-0DB9FCDA6117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44CA-29FF-4CA0-96DA-FAF260E34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3346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47F5-3D8A-46C6-9939-0DB9FCDA6117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44CA-29FF-4CA0-96DA-FAF260E34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9609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47F5-3D8A-46C6-9939-0DB9FCDA6117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44CA-29FF-4CA0-96DA-FAF260E34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487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47F5-3D8A-46C6-9939-0DB9FCDA6117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44CA-29FF-4CA0-96DA-FAF260E34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9634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47F5-3D8A-46C6-9939-0DB9FCDA6117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44CA-29FF-4CA0-96DA-FAF260E34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5391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47F5-3D8A-46C6-9939-0DB9FCDA6117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44CA-29FF-4CA0-96DA-FAF260E34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17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47F5-3D8A-46C6-9939-0DB9FCDA6117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44CA-29FF-4CA0-96DA-FAF260E34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354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147F5-3D8A-46C6-9939-0DB9FCDA6117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B44CA-29FF-4CA0-96DA-FAF260E34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36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428749"/>
            <a:ext cx="9144000" cy="2343151"/>
          </a:xfrm>
        </p:spPr>
        <p:txBody>
          <a:bodyPr/>
          <a:lstStyle/>
          <a:p>
            <a:r>
              <a:rPr lang="fr-FR" dirty="0" smtClean="0"/>
              <a:t>EL PAIS VASCO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47052"/>
          </a:xfrm>
        </p:spPr>
        <p:txBody>
          <a:bodyPr>
            <a:normAutofit/>
          </a:bodyPr>
          <a:lstStyle/>
          <a:p>
            <a:r>
              <a:rPr lang="fr-FR" dirty="0" smtClean="0"/>
              <a:t>Baudonne Arnould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749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577340" y="1085850"/>
            <a:ext cx="1708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Pastel Vasco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4983480" y="1085849"/>
            <a:ext cx="1507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Mouchous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8846820" y="1085849"/>
            <a:ext cx="1677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Macarrones</a:t>
            </a:r>
            <a:endParaRPr lang="fr-FR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23" y="2506980"/>
            <a:ext cx="3786247" cy="231648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249" y="2182177"/>
            <a:ext cx="2920365" cy="292036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431" y="2403157"/>
            <a:ext cx="3151328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7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06040" y="205740"/>
            <a:ext cx="69876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smtClean="0">
                <a:solidFill>
                  <a:srgbClr val="FF0000"/>
                </a:solidFill>
              </a:rPr>
              <a:t>FIESTAS TRADICIONALES</a:t>
            </a:r>
            <a:endParaRPr lang="fr-FR" sz="5400" dirty="0">
              <a:solidFill>
                <a:srgbClr val="FF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93" y="1604188"/>
            <a:ext cx="3880332" cy="22012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84" y="4280535"/>
            <a:ext cx="3714750" cy="20002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849" y="1552575"/>
            <a:ext cx="4574296" cy="225284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562" y="4228921"/>
            <a:ext cx="3500438" cy="233362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06844" y="1129069"/>
            <a:ext cx="2605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Semana</a:t>
            </a:r>
            <a:r>
              <a:rPr lang="fr-FR" dirty="0" smtClean="0"/>
              <a:t> Grande de Bilbao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806844" y="3911203"/>
            <a:ext cx="327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Semana</a:t>
            </a:r>
            <a:r>
              <a:rPr lang="fr-FR" dirty="0" smtClean="0"/>
              <a:t> grande de San </a:t>
            </a:r>
            <a:r>
              <a:rPr lang="fr-FR" dirty="0" err="1" smtClean="0"/>
              <a:t>Sebastian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310325" y="1129069"/>
            <a:ext cx="1690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</a:t>
            </a:r>
            <a:r>
              <a:rPr lang="fr-FR" dirty="0" err="1" smtClean="0"/>
              <a:t>virgen</a:t>
            </a:r>
            <a:r>
              <a:rPr lang="fr-FR" dirty="0" smtClean="0"/>
              <a:t> </a:t>
            </a:r>
            <a:r>
              <a:rPr lang="fr-FR" dirty="0" err="1" smtClean="0"/>
              <a:t>blanca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194075" y="3859589"/>
            <a:ext cx="19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Carnaval en </a:t>
            </a:r>
            <a:r>
              <a:rPr lang="fr-FR" dirty="0" err="1" smtClean="0"/>
              <a:t>Tolosa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631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47" y="1882140"/>
            <a:ext cx="4982631" cy="331851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539623" y="948690"/>
            <a:ext cx="3429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/>
              <a:t>Fiestas de Pampelune </a:t>
            </a:r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0" y="1758831"/>
            <a:ext cx="4956810" cy="356512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280910" y="924550"/>
            <a:ext cx="2773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Fiestas en </a:t>
            </a:r>
            <a:r>
              <a:rPr lang="fr-FR" sz="2800" dirty="0" err="1" smtClean="0"/>
              <a:t>Bayona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04396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" y="2430780"/>
            <a:ext cx="6195060" cy="413004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30766" y="1805940"/>
            <a:ext cx="3078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Guggenheim en Bilbao </a:t>
            </a: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058" y="2913221"/>
            <a:ext cx="4832302" cy="316515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789670" y="2036772"/>
            <a:ext cx="2048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La villa </a:t>
            </a:r>
            <a:r>
              <a:rPr lang="fr-FR" sz="2400" dirty="0" err="1" smtClean="0"/>
              <a:t>Arnaga</a:t>
            </a:r>
            <a:r>
              <a:rPr lang="fr-FR" sz="2400" dirty="0" smtClean="0"/>
              <a:t> 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3851910" y="571500"/>
            <a:ext cx="37994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smtClean="0">
                <a:solidFill>
                  <a:srgbClr val="FF0000"/>
                </a:solidFill>
              </a:rPr>
              <a:t>Los </a:t>
            </a:r>
            <a:r>
              <a:rPr lang="fr-FR" sz="6000" dirty="0" err="1" smtClean="0">
                <a:solidFill>
                  <a:srgbClr val="FF0000"/>
                </a:solidFill>
              </a:rPr>
              <a:t>museos</a:t>
            </a:r>
            <a:endParaRPr lang="fr-FR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38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19" y="1880674"/>
            <a:ext cx="3224738" cy="276406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111" y="722503"/>
            <a:ext cx="5761905" cy="5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6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83" y="1282619"/>
            <a:ext cx="5303980" cy="398103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680" y="1723794"/>
            <a:ext cx="4419983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65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10" y="194106"/>
            <a:ext cx="4978140" cy="331225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14500" y="4135582"/>
            <a:ext cx="1107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Espelette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772" y="4135582"/>
            <a:ext cx="5761219" cy="218255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749145" y="3345873"/>
            <a:ext cx="1020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Donostia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9884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12" y="255588"/>
            <a:ext cx="5761219" cy="385300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11927" y="4270664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Fontarrabia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971" y="2182091"/>
            <a:ext cx="5761219" cy="431634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894618" y="1423555"/>
            <a:ext cx="994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Guetaria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9096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388" y="1232526"/>
            <a:ext cx="4683694" cy="288227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237018" y="466551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Bilbao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8992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74" y="318548"/>
            <a:ext cx="5718544" cy="243861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59973" y="290945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El makila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799" y="2598854"/>
            <a:ext cx="5761219" cy="276172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790709" y="5808518"/>
            <a:ext cx="116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El fronton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0845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54380"/>
          </a:xfrm>
        </p:spPr>
        <p:txBody>
          <a:bodyPr>
            <a:normAutofit/>
          </a:bodyPr>
          <a:lstStyle/>
          <a:p>
            <a:pPr algn="ctr"/>
            <a:r>
              <a:rPr lang="fr-FR" sz="4400" dirty="0" smtClean="0">
                <a:solidFill>
                  <a:srgbClr val="FF0000"/>
                </a:solidFill>
              </a:rPr>
              <a:t>La gastronomía</a:t>
            </a:r>
            <a:endParaRPr lang="fr-FR" sz="4400" dirty="0">
              <a:solidFill>
                <a:srgbClr val="FF0000"/>
              </a:solidFill>
            </a:endParaRPr>
          </a:p>
        </p:txBody>
      </p:sp>
      <p:pic>
        <p:nvPicPr>
          <p:cNvPr id="8" name="Espace réservé pour une image 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 r="7817"/>
          <a:stretch>
            <a:fillRect/>
          </a:stretch>
        </p:blipFill>
        <p:spPr>
          <a:xfrm>
            <a:off x="976138" y="4562476"/>
            <a:ext cx="2631354" cy="2077741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138" y="1855292"/>
            <a:ext cx="2879255" cy="206692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41436" y="1227009"/>
            <a:ext cx="948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/>
              <a:t>El ttoro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1625895" y="4112173"/>
            <a:ext cx="1331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/>
              <a:t>Marmitako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5429250" y="1227009"/>
            <a:ext cx="1110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/>
              <a:t>Piperade</a:t>
            </a:r>
            <a:endParaRPr lang="fr-FR" sz="2000" dirty="0"/>
          </a:p>
        </p:txBody>
      </p:sp>
      <p:sp>
        <p:nvSpPr>
          <p:cNvPr id="10" name="ZoneTexte 9"/>
          <p:cNvSpPr txBox="1"/>
          <p:nvPr/>
        </p:nvSpPr>
        <p:spPr>
          <a:xfrm>
            <a:off x="9326880" y="1228915"/>
            <a:ext cx="695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err="1" smtClean="0"/>
              <a:t>Axoa</a:t>
            </a:r>
            <a:endParaRPr lang="fr-FR" sz="20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844" y="1855292"/>
            <a:ext cx="2247900" cy="33813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5122" y="2504859"/>
            <a:ext cx="4941283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2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43618" y="1017270"/>
            <a:ext cx="1920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err="1" smtClean="0"/>
              <a:t>Ardi</a:t>
            </a:r>
            <a:r>
              <a:rPr lang="fr-FR" sz="3200" dirty="0" smtClean="0"/>
              <a:t> </a:t>
            </a:r>
            <a:r>
              <a:rPr lang="fr-FR" sz="3200" dirty="0" err="1" smtClean="0"/>
              <a:t>gasna</a:t>
            </a:r>
            <a:endParaRPr lang="fr-FR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947" y="1565970"/>
            <a:ext cx="4762500" cy="47625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970" y="2708970"/>
            <a:ext cx="2476500" cy="24765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867553" y="1165860"/>
            <a:ext cx="1529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err="1" smtClean="0"/>
              <a:t>Sagarnoa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04107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</TotalTime>
  <Words>59</Words>
  <Application>Microsoft Office PowerPoint</Application>
  <PresentationFormat>Grand écran</PresentationFormat>
  <Paragraphs>29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Thème Office</vt:lpstr>
      <vt:lpstr>EL PAIS VASCO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gastronomía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PAIS VASCO</dc:title>
  <dc:creator>Patrick ARNOULD</dc:creator>
  <cp:lastModifiedBy>Patrick ARNOULD</cp:lastModifiedBy>
  <cp:revision>6</cp:revision>
  <dcterms:created xsi:type="dcterms:W3CDTF">2017-02-09T15:17:56Z</dcterms:created>
  <dcterms:modified xsi:type="dcterms:W3CDTF">2017-02-09T19:55:43Z</dcterms:modified>
</cp:coreProperties>
</file>