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1656" y="-1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062181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 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Texte niveau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4" Type="http://schemas.openxmlformats.org/officeDocument/2006/relationships/image" Target="../media/image15.t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s://fr.wikipedia.org/w/index.php?title=Juan_Senen_de_Contreras&amp;action=edit&amp;redlink=1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K5KTKicXD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Castilla-La Mancha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952500" y="190500"/>
            <a:ext cx="11099800" cy="2120900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800">
                <a:solidFill>
                  <a:srgbClr val="FFFFFF"/>
                </a:solidFill>
              </a:rPr>
              <a:t>Territorio geografía y política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37" name="Flag_of_Castile-La_Mancha.sv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06500" y="2774972"/>
            <a:ext cx="4276691" cy="2851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Escudo_de_Castilla-La_Mancha.sv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4947" y="6089672"/>
            <a:ext cx="1958328" cy="3483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esp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4600" y="3816473"/>
            <a:ext cx="5078987" cy="3835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 dirty="0">
                <a:solidFill>
                  <a:srgbClr val="FFFFFF"/>
                </a:solidFill>
              </a:rPr>
              <a:t> </a:t>
            </a:r>
            <a:r>
              <a:rPr sz="8000" dirty="0" err="1" smtClean="0">
                <a:solidFill>
                  <a:srgbClr val="FFFFFF"/>
                </a:solidFill>
              </a:rPr>
              <a:t>Lenguas</a:t>
            </a:r>
            <a:r>
              <a:rPr lang="fr-FR" sz="8000" dirty="0" smtClean="0">
                <a:solidFill>
                  <a:srgbClr val="FFFFFF"/>
                </a:solidFill>
              </a:rPr>
              <a:t> y </a:t>
            </a:r>
            <a:r>
              <a:rPr lang="fr-FR" sz="8000" dirty="0" err="1" smtClean="0">
                <a:solidFill>
                  <a:srgbClr val="FFFFFF"/>
                </a:solidFill>
              </a:rPr>
              <a:t>educaci</a:t>
            </a:r>
            <a:r>
              <a:rPr lang="fr-FR" sz="8000" dirty="0" err="1" smtClean="0">
                <a:solidFill>
                  <a:srgbClr val="FF0000"/>
                </a:solidFill>
              </a:rPr>
              <a:t>ó</a:t>
            </a:r>
            <a:r>
              <a:rPr lang="fr-FR" sz="8000" dirty="0" err="1" smtClean="0">
                <a:solidFill>
                  <a:srgbClr val="FFFFFF"/>
                </a:solidFill>
              </a:rPr>
              <a:t>n</a:t>
            </a:r>
            <a:endParaRPr sz="8000" dirty="0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2768600"/>
            <a:ext cx="5880100" cy="29400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150" y="4133464"/>
            <a:ext cx="3740150" cy="52899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04850" y="6345848"/>
            <a:ext cx="7010400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kumimoji="0" lang="fr-FR" sz="3800" b="0" i="0" u="sng" strike="noStrike" cap="none" spc="0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sym typeface="Helvetica Light"/>
              </a:rPr>
              <a:t>La</a:t>
            </a:r>
            <a:r>
              <a:rPr kumimoji="0" lang="fr-FR" sz="3800" b="0" i="0" u="sng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sym typeface="Helvetica Light"/>
              </a:rPr>
              <a:t> Real </a:t>
            </a:r>
            <a:r>
              <a:rPr kumimoji="0" lang="fr-FR" sz="3800" b="0" i="0" u="sng" strike="noStrike" cap="none" spc="0" normalizeH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sym typeface="Helvetica Light"/>
              </a:rPr>
              <a:t>universidad</a:t>
            </a:r>
            <a:r>
              <a:rPr kumimoji="0" lang="fr-FR" sz="3800" b="0" i="0" u="sng" strike="noStrike" cap="none" spc="0" normalizeH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FillTx/>
                <a:sym typeface="Helvetica Light"/>
              </a:rPr>
              <a:t> de Toledo</a:t>
            </a:r>
            <a:endParaRPr kumimoji="0" lang="fr-FR" sz="3800" b="0" i="0" u="sng" strike="noStrike" cap="none" spc="0" normalizeH="0" baseline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Sitios turísticos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27300"/>
            <a:ext cx="4381500" cy="350869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755900"/>
            <a:ext cx="3748216" cy="254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87" y="6450012"/>
            <a:ext cx="4119914" cy="21732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16800" y="6450012"/>
            <a:ext cx="474980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dirty="0" err="1"/>
              <a:t>Catedral</a:t>
            </a:r>
            <a:r>
              <a:rPr lang="en-US" sz="2800" dirty="0"/>
              <a:t> </a:t>
            </a:r>
            <a:r>
              <a:rPr lang="en-US" sz="2800" dirty="0" err="1"/>
              <a:t>Primada</a:t>
            </a:r>
            <a:r>
              <a:rPr lang="en-US" sz="2800" dirty="0"/>
              <a:t> de Toledo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600" y="5432297"/>
            <a:ext cx="568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 latinLnBrk="1" hangingPunct="0"/>
            <a:r>
              <a:rPr lang="fr-FR" sz="2400" dirty="0" err="1">
                <a:solidFill>
                  <a:schemeClr val="tx1"/>
                </a:solidFill>
              </a:rPr>
              <a:t>Monasterio</a:t>
            </a:r>
            <a:r>
              <a:rPr lang="fr-FR" sz="2400" dirty="0">
                <a:solidFill>
                  <a:schemeClr val="tx1"/>
                </a:solidFill>
              </a:rPr>
              <a:t> de San Juan de los Reyes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92648" y="8798959"/>
            <a:ext cx="45653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600" dirty="0" err="1" smtClean="0"/>
              <a:t>Puente</a:t>
            </a:r>
            <a:r>
              <a:rPr lang="fr-FR" sz="3600" dirty="0" smtClean="0"/>
              <a:t> de San Martin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mazapa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8106" y="5736760"/>
            <a:ext cx="4210322" cy="246141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530984" y="-170671"/>
            <a:ext cx="11099801" cy="21209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Comida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733367" y="1103499"/>
            <a:ext cx="11099801" cy="683929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Patas de vaca</a:t>
            </a:r>
          </a:p>
        </p:txBody>
      </p:sp>
      <p:pic>
        <p:nvPicPr>
          <p:cNvPr id="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654" y="1867035"/>
            <a:ext cx="4002101" cy="2339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gachas-manchega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4649" y="1754254"/>
            <a:ext cx="5329364" cy="311434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8387894" y="7043435"/>
            <a:ext cx="460553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 dirty="0" smtClean="0">
                <a:solidFill>
                  <a:srgbClr val="FFFFFF"/>
                </a:solidFill>
              </a:rPr>
              <a:t>mazap</a:t>
            </a:r>
            <a:r>
              <a:rPr lang="fr-FR" sz="3800" dirty="0" err="1" smtClean="0">
                <a:solidFill>
                  <a:srgbClr val="FFFFFF"/>
                </a:solidFill>
              </a:rPr>
              <a:t>á</a:t>
            </a:r>
            <a:r>
              <a:rPr sz="3800" dirty="0" smtClean="0">
                <a:solidFill>
                  <a:srgbClr val="FFFFFF"/>
                </a:solidFill>
              </a:rPr>
              <a:t>n </a:t>
            </a:r>
            <a:r>
              <a:rPr sz="3800" dirty="0">
                <a:solidFill>
                  <a:srgbClr val="FFFFFF"/>
                </a:solidFill>
              </a:rPr>
              <a:t>de Toledo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Fiestas</a:t>
            </a:r>
          </a:p>
        </p:txBody>
      </p:sp>
      <p:pic>
        <p:nvPicPr>
          <p:cNvPr id="59" name="esp fiest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311" y="2040964"/>
            <a:ext cx="5079870" cy="2969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752" y="2223356"/>
            <a:ext cx="3492501" cy="23241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6472480" y="8261040"/>
            <a:ext cx="398025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</a:rPr>
              <a:t>L</a:t>
            </a:r>
            <a:r>
              <a:rPr sz="2400" dirty="0" smtClean="0">
                <a:solidFill>
                  <a:srgbClr val="FFFFFF"/>
                </a:solidFill>
              </a:rPr>
              <a:t>a </a:t>
            </a:r>
            <a:r>
              <a:rPr sz="2400" dirty="0" err="1">
                <a:solidFill>
                  <a:srgbClr val="FFFFFF"/>
                </a:solidFill>
              </a:rPr>
              <a:t>Semana</a:t>
            </a:r>
            <a:r>
              <a:rPr sz="2400" dirty="0">
                <a:solidFill>
                  <a:srgbClr val="FFFFFF"/>
                </a:solidFill>
              </a:rPr>
              <a:t> Santa </a:t>
            </a:r>
            <a:r>
              <a:rPr sz="2400" dirty="0" err="1">
                <a:solidFill>
                  <a:srgbClr val="FFFFFF"/>
                </a:solidFill>
              </a:rPr>
              <a:t>en</a:t>
            </a:r>
            <a:r>
              <a:rPr sz="2400" dirty="0">
                <a:solidFill>
                  <a:srgbClr val="FFFFFF"/>
                </a:solidFill>
              </a:rPr>
              <a:t> Toledo</a:t>
            </a:r>
          </a:p>
        </p:txBody>
      </p:sp>
      <p:pic>
        <p:nvPicPr>
          <p:cNvPr id="64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89752" y="5385150"/>
            <a:ext cx="3124201" cy="26035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/>
          <p:cNvSpPr txBox="1"/>
          <p:nvPr/>
        </p:nvSpPr>
        <p:spPr>
          <a:xfrm>
            <a:off x="830773" y="5385150"/>
            <a:ext cx="3920946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Feria</a:t>
            </a:r>
            <a:r>
              <a:rPr kumimoji="0" lang="fr-FR" sz="3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de Albacete</a:t>
            </a:r>
            <a:endParaRPr kumimoji="0" lang="fr-FR" sz="3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119752" y="4639827"/>
            <a:ext cx="530084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La 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semana</a:t>
            </a: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Santa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en Cuenca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Personajes famosos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551" y="2545863"/>
            <a:ext cx="2790825" cy="406620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762" y="4504350"/>
            <a:ext cx="6186644" cy="32226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8900" y="7050404"/>
            <a:ext cx="561392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3600" u="sng" dirty="0">
                <a:hlinkClick r:id="rId4" tooltip="Juan Senen de Contreras (page inexistante)"/>
              </a:rPr>
              <a:t>Juan </a:t>
            </a:r>
            <a:r>
              <a:rPr lang="en-US" sz="3600" u="sng" dirty="0" err="1">
                <a:hlinkClick r:id="rId4" tooltip="Juan Senen de Contreras (page inexistante)"/>
              </a:rPr>
              <a:t>Senen</a:t>
            </a:r>
            <a:r>
              <a:rPr lang="en-US" sz="3600" u="sng" dirty="0">
                <a:hlinkClick r:id="rId4" tooltip="Juan Senen de Contreras (page inexistante)"/>
              </a:rPr>
              <a:t> de Contreras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Deporte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746374"/>
            <a:ext cx="5162648" cy="2689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430712"/>
            <a:ext cx="4394200" cy="295039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502400" y="7631916"/>
            <a:ext cx="5924700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Equipa de </a:t>
            </a:r>
            <a:r>
              <a:rPr kumimoji="0" lang="fr-FR" sz="38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fùtbol</a:t>
            </a:r>
            <a:r>
              <a:rPr kumimoji="0" lang="fr-FR" sz="38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de Toledo</a:t>
            </a:r>
            <a:endParaRPr kumimoji="0" lang="fr-FR" sz="3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www.youtube.com/watch?v=K5KTKicXD64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099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</Words>
  <Application>Microsoft Macintosh PowerPoint</Application>
  <PresentationFormat>Personalizado</PresentationFormat>
  <Paragraphs>20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Gradient</vt:lpstr>
      <vt:lpstr>Castilla-La Mancha</vt:lpstr>
      <vt:lpstr>Territorio geografía y política</vt:lpstr>
      <vt:lpstr> Lenguas y educación</vt:lpstr>
      <vt:lpstr>Sitios turísticos</vt:lpstr>
      <vt:lpstr>Comida</vt:lpstr>
      <vt:lpstr>Fiestas</vt:lpstr>
      <vt:lpstr>Personajes famosos</vt:lpstr>
      <vt:lpstr>Deporte</vt:lpstr>
      <vt:lpstr>https://www.youtube.com/watch?v=K5KTKicXD64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Castilla-La Mancha</dc:title>
  <dc:creator>DEYTS Manon</dc:creator>
  <cp:lastModifiedBy>Vic tor</cp:lastModifiedBy>
  <cp:revision>4</cp:revision>
  <dcterms:modified xsi:type="dcterms:W3CDTF">2017-04-30T18:53:27Z</dcterms:modified>
</cp:coreProperties>
</file>