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59" r:id="rId6"/>
    <p:sldId id="264" r:id="rId7"/>
    <p:sldId id="261" r:id="rId8"/>
    <p:sldId id="263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00DF-30F3-4EA9-AD64-F4FEBD2B1453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4BC4-47E8-4ED1-8A84-C94E3110CD8B}" type="slidenum">
              <a:rPr lang="es-ES" smtClean="0"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00DF-30F3-4EA9-AD64-F4FEBD2B1453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4BC4-47E8-4ED1-8A84-C94E3110CD8B}" type="slidenum">
              <a:rPr lang="es-ES" smtClean="0"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00DF-30F3-4EA9-AD64-F4FEBD2B1453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4BC4-47E8-4ED1-8A84-C94E3110CD8B}" type="slidenum">
              <a:rPr lang="es-ES" smtClean="0"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00DF-30F3-4EA9-AD64-F4FEBD2B1453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4BC4-47E8-4ED1-8A84-C94E3110CD8B}" type="slidenum">
              <a:rPr lang="es-ES" smtClean="0"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00DF-30F3-4EA9-AD64-F4FEBD2B1453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4BC4-47E8-4ED1-8A84-C94E3110CD8B}" type="slidenum">
              <a:rPr lang="es-ES" smtClean="0"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00DF-30F3-4EA9-AD64-F4FEBD2B1453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4BC4-47E8-4ED1-8A84-C94E3110CD8B}" type="slidenum">
              <a:rPr lang="es-ES" smtClean="0"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00DF-30F3-4EA9-AD64-F4FEBD2B1453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4BC4-47E8-4ED1-8A84-C94E3110CD8B}" type="slidenum">
              <a:rPr lang="es-ES" smtClean="0"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00DF-30F3-4EA9-AD64-F4FEBD2B1453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4BC4-47E8-4ED1-8A84-C94E3110CD8B}" type="slidenum">
              <a:rPr lang="es-ES" smtClean="0"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00DF-30F3-4EA9-AD64-F4FEBD2B1453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4BC4-47E8-4ED1-8A84-C94E3110CD8B}" type="slidenum">
              <a:rPr lang="es-ES" smtClean="0"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00DF-30F3-4EA9-AD64-F4FEBD2B1453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4BC4-47E8-4ED1-8A84-C94E3110CD8B}" type="slidenum">
              <a:rPr lang="es-ES" smtClean="0"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00DF-30F3-4EA9-AD64-F4FEBD2B1453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4BC4-47E8-4ED1-8A84-C94E3110CD8B}" type="slidenum">
              <a:rPr lang="es-ES" smtClean="0"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400DF-30F3-4EA9-AD64-F4FEBD2B1453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24BC4-47E8-4ED1-8A84-C94E3110CD8B}" type="slidenum">
              <a:rPr lang="es-ES" smtClean="0"/>
              <a:t>‹N°›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dNZbgAhMi-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50" name="AutoShape 2" descr="Resultado de imagen de hojas otoñ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2" name="Picture 4" descr="Resultado de imagen de hojas oto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691680" y="2636912"/>
            <a:ext cx="612068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Comic Sans MS" pitchFamily="66" charset="0"/>
              </a:rPr>
              <a:t>LA CASTANYADA</a:t>
            </a:r>
            <a:endParaRPr lang="es-ES" sz="4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de primav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3401952" cy="2160240"/>
          </a:xfrm>
          <a:prstGeom prst="rect">
            <a:avLst/>
          </a:prstGeom>
          <a:noFill/>
        </p:spPr>
      </p:pic>
      <p:pic>
        <p:nvPicPr>
          <p:cNvPr id="1032" name="Picture 8" descr="Resultado de imagen de est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92696"/>
            <a:ext cx="3240360" cy="2160240"/>
          </a:xfrm>
          <a:prstGeom prst="rect">
            <a:avLst/>
          </a:prstGeom>
          <a:noFill/>
        </p:spPr>
      </p:pic>
      <p:pic>
        <p:nvPicPr>
          <p:cNvPr id="1036" name="Picture 12" descr="Resultado de imagen de tard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4388824" cy="2088232"/>
          </a:xfrm>
          <a:prstGeom prst="rect">
            <a:avLst/>
          </a:prstGeom>
          <a:noFill/>
        </p:spPr>
      </p:pic>
      <p:pic>
        <p:nvPicPr>
          <p:cNvPr id="1038" name="Picture 14" descr="Resultado de imagen de hive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789040"/>
            <a:ext cx="3240360" cy="215889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971600" y="299695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La primavera</a:t>
            </a:r>
            <a:endParaRPr lang="es-ES" sz="2400" b="1" dirty="0">
              <a:solidFill>
                <a:srgbClr val="00B05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92080" y="299695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FFC000"/>
                </a:solidFill>
              </a:rPr>
              <a:t>L’estiu</a:t>
            </a:r>
            <a:endParaRPr lang="es-ES" sz="2400" b="1" dirty="0">
              <a:solidFill>
                <a:srgbClr val="FFC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3528" y="602128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La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tardor</a:t>
            </a:r>
            <a:endParaRPr lang="es-E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436096" y="602128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F0"/>
                </a:solidFill>
              </a:rPr>
              <a:t>L’hivern</a:t>
            </a:r>
            <a:endParaRPr lang="es-E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50" name="AutoShape 2" descr="Resultado de imagen de hojas otoñ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2" name="Picture 4" descr="Resultado de imagen de hojas oto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691680" y="2636912"/>
            <a:ext cx="6120680" cy="23083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>
                <a:latin typeface="Comic Sans MS" pitchFamily="66" charset="0"/>
              </a:rPr>
              <a:t>Quin</a:t>
            </a:r>
            <a:r>
              <a:rPr lang="es-ES" sz="4800" b="1" dirty="0" smtClean="0">
                <a:latin typeface="Comic Sans MS" pitchFamily="66" charset="0"/>
              </a:rPr>
              <a:t> </a:t>
            </a:r>
            <a:r>
              <a:rPr lang="es-ES" sz="4800" b="1" dirty="0" err="1" smtClean="0">
                <a:latin typeface="Comic Sans MS" pitchFamily="66" charset="0"/>
              </a:rPr>
              <a:t>és</a:t>
            </a:r>
            <a:r>
              <a:rPr lang="es-ES" sz="4800" b="1" dirty="0" smtClean="0">
                <a:latin typeface="Comic Sans MS" pitchFamily="66" charset="0"/>
              </a:rPr>
              <a:t> el </a:t>
            </a:r>
            <a:r>
              <a:rPr lang="es-ES" sz="4800" b="1" dirty="0" err="1" smtClean="0">
                <a:latin typeface="Comic Sans MS" pitchFamily="66" charset="0"/>
              </a:rPr>
              <a:t>menjar</a:t>
            </a:r>
            <a:r>
              <a:rPr lang="es-ES" sz="4800" b="1" dirty="0" smtClean="0">
                <a:latin typeface="Comic Sans MS" pitchFamily="66" charset="0"/>
              </a:rPr>
              <a:t> </a:t>
            </a:r>
            <a:r>
              <a:rPr lang="es-ES" sz="4800" b="1" dirty="0" err="1" smtClean="0">
                <a:latin typeface="Comic Sans MS" pitchFamily="66" charset="0"/>
              </a:rPr>
              <a:t>típic</a:t>
            </a:r>
            <a:r>
              <a:rPr lang="es-ES" sz="4800" b="1" dirty="0" smtClean="0">
                <a:latin typeface="Comic Sans MS" pitchFamily="66" charset="0"/>
              </a:rPr>
              <a:t> de la </a:t>
            </a:r>
            <a:r>
              <a:rPr lang="es-ES" sz="4800" b="1" dirty="0" err="1" smtClean="0">
                <a:latin typeface="Comic Sans MS" pitchFamily="66" charset="0"/>
              </a:rPr>
              <a:t>castanyada</a:t>
            </a:r>
            <a:r>
              <a:rPr lang="es-ES" sz="4800" b="1" dirty="0" smtClean="0">
                <a:latin typeface="Comic Sans MS" pitchFamily="66" charset="0"/>
              </a:rPr>
              <a:t>?</a:t>
            </a:r>
            <a:endParaRPr lang="es-ES" sz="4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2656"/>
            <a:ext cx="4324341" cy="201622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92" y="3861048"/>
            <a:ext cx="4346824" cy="23762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130088"/>
            <a:ext cx="2875531" cy="21566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8680"/>
            <a:ext cx="3863330" cy="258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Resultado de imagen de castanyes al f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3312368" cy="2649895"/>
          </a:xfrm>
          <a:prstGeom prst="rect">
            <a:avLst/>
          </a:prstGeom>
          <a:noFill/>
        </p:spPr>
      </p:pic>
      <p:pic>
        <p:nvPicPr>
          <p:cNvPr id="17414" name="Picture 6" descr="Resultado de imagen de boniatos castany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3884208" cy="2592288"/>
          </a:xfrm>
          <a:prstGeom prst="rect">
            <a:avLst/>
          </a:prstGeom>
          <a:noFill/>
        </p:spPr>
      </p:pic>
      <p:pic>
        <p:nvPicPr>
          <p:cNvPr id="17416" name="Picture 8" descr="Resultado de imagen de panelle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3312368" cy="2565579"/>
          </a:xfrm>
          <a:prstGeom prst="rect">
            <a:avLst/>
          </a:prstGeom>
          <a:noFill/>
        </p:spPr>
      </p:pic>
      <p:pic>
        <p:nvPicPr>
          <p:cNvPr id="17418" name="Picture 10" descr="Resultado de imagen de moscatell cataluny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068960"/>
            <a:ext cx="1251767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b="1" dirty="0" smtClean="0"/>
              <a:t>La </a:t>
            </a:r>
            <a:r>
              <a:rPr lang="fr-FR" b="1" dirty="0" err="1"/>
              <a:t>C</a:t>
            </a:r>
            <a:r>
              <a:rPr lang="fr-FR" b="1" dirty="0" err="1" smtClean="0"/>
              <a:t>astanyera</a:t>
            </a:r>
            <a:endParaRPr lang="fr-FR" b="1" dirty="0"/>
          </a:p>
        </p:txBody>
      </p:sp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83662"/>
            <a:ext cx="5882201" cy="44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9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recepta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panellets</a:t>
            </a:r>
            <a:r>
              <a:rPr lang="es-ES" dirty="0" smtClean="0"/>
              <a:t>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>
              <a:hlinkClick r:id="rId2"/>
            </a:endParaRPr>
          </a:p>
          <a:p>
            <a:pPr algn="ctr">
              <a:buNone/>
            </a:pPr>
            <a:r>
              <a:rPr lang="es-ES" sz="2400" dirty="0" smtClean="0">
                <a:hlinkClick r:id="rId2"/>
              </a:rPr>
              <a:t>https://www.youtube.com/watch?v=dNZbgAhMi-0</a:t>
            </a:r>
            <a:endParaRPr lang="es-ES" sz="2400" dirty="0" smtClean="0"/>
          </a:p>
          <a:p>
            <a:endParaRPr lang="es-ES" dirty="0"/>
          </a:p>
        </p:txBody>
      </p:sp>
      <p:pic>
        <p:nvPicPr>
          <p:cNvPr id="4" name="Picture 2" descr="Resultat d'imatges de castany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3454"/>
            <a:ext cx="4067944" cy="386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t d'imatges de ingredients panelle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74136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53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Poema</a:t>
            </a:r>
            <a:r>
              <a:rPr lang="fr-FR" dirty="0" smtClean="0"/>
              <a:t> de la </a:t>
            </a:r>
            <a:r>
              <a:rPr lang="fr-FR" dirty="0" err="1" smtClean="0"/>
              <a:t>tardor</a:t>
            </a:r>
            <a:endParaRPr lang="fr-FR" dirty="0"/>
          </a:p>
        </p:txBody>
      </p:sp>
      <p:pic>
        <p:nvPicPr>
          <p:cNvPr id="2050" name="Picture 2" descr="Résultat de recherche d'images pour &quot;poema sobre la tardor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401100"/>
            <a:ext cx="7128792" cy="504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09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31</Words>
  <Application>Microsoft Office PowerPoint</Application>
  <PresentationFormat>Affichage à l'écran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Castanyera</vt:lpstr>
      <vt:lpstr>La recepta dels panellets!</vt:lpstr>
      <vt:lpstr>Présentation PowerPoint</vt:lpstr>
      <vt:lpstr>Poema de la tardor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MARAGDA</dc:creator>
  <cp:lastModifiedBy>Maragda Palau Castellarnau</cp:lastModifiedBy>
  <cp:revision>5</cp:revision>
  <dcterms:created xsi:type="dcterms:W3CDTF">2017-11-08T22:21:26Z</dcterms:created>
  <dcterms:modified xsi:type="dcterms:W3CDTF">2017-11-09T13:25:41Z</dcterms:modified>
</cp:coreProperties>
</file>