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47" d="100"/>
          <a:sy n="47" d="100"/>
        </p:scale>
        <p:origin x="7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49912-BF52-4179-8755-3A7D8B0899BE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8315D-2A70-4D85-885C-224449E135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2723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49912-BF52-4179-8755-3A7D8B0899BE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8315D-2A70-4D85-885C-224449E135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9089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49912-BF52-4179-8755-3A7D8B0899BE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8315D-2A70-4D85-885C-224449E135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8900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49912-BF52-4179-8755-3A7D8B0899BE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8315D-2A70-4D85-885C-224449E135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3274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49912-BF52-4179-8755-3A7D8B0899BE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8315D-2A70-4D85-885C-224449E135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7423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49912-BF52-4179-8755-3A7D8B0899BE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8315D-2A70-4D85-885C-224449E135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0182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49912-BF52-4179-8755-3A7D8B0899BE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8315D-2A70-4D85-885C-224449E135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8377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49912-BF52-4179-8755-3A7D8B0899BE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8315D-2A70-4D85-885C-224449E135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6910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49912-BF52-4179-8755-3A7D8B0899BE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8315D-2A70-4D85-885C-224449E135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508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49912-BF52-4179-8755-3A7D8B0899BE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8315D-2A70-4D85-885C-224449E135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1211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49912-BF52-4179-8755-3A7D8B0899BE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8315D-2A70-4D85-885C-224449E135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5182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49912-BF52-4179-8755-3A7D8B0899BE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8315D-2A70-4D85-885C-224449E135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625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:\Users\Christiane\AppData\Local\Microsoft\Windows\Temporary Internet Files\Content.IE5\8V7I2O38\img004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30" t="23375" r="16824" b="26274"/>
          <a:stretch/>
        </p:blipFill>
        <p:spPr bwMode="auto">
          <a:xfrm>
            <a:off x="2676207" y="230187"/>
            <a:ext cx="6839585" cy="63976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52433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3120" y="853440"/>
            <a:ext cx="10302240" cy="5234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4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Réponds aux questions suivantes </a:t>
            </a:r>
            <a:r>
              <a:rPr lang="fr-FR" sz="4400" b="1" u="sng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allemand</a:t>
            </a:r>
            <a:r>
              <a:rPr lang="fr-FR" sz="4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</a:t>
            </a:r>
            <a:endParaRPr lang="fr-FR" sz="4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fr-FR" sz="4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Transforme le texte (en haut) pour un élève vivant en France qui veut aller en Allemagne.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fr-FR" sz="4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Résume les conditions pour pouvoir participer à cet échange.</a:t>
            </a:r>
            <a:endParaRPr lang="fr-FR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049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:\Users\Christiane\AppData\Local\Microsoft\Windows\Temporary Internet Files\Content.IE5\NJPVY9UX\img005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1" t="12707" r="23111" b="77504"/>
          <a:stretch/>
        </p:blipFill>
        <p:spPr bwMode="auto">
          <a:xfrm>
            <a:off x="1016000" y="508000"/>
            <a:ext cx="10647680" cy="5831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65953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7680" y="751840"/>
            <a:ext cx="10810240" cy="3586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4800" b="1" u="sng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Aufgabe</a:t>
            </a:r>
            <a:r>
              <a:rPr lang="fr-FR" sz="4800" b="1" u="sng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2</a:t>
            </a:r>
            <a:r>
              <a:rPr lang="fr-FR" sz="4800" u="sng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Du </a:t>
            </a:r>
            <a:r>
              <a:rPr lang="fr-FR" sz="48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willst</a:t>
            </a:r>
            <a:r>
              <a:rPr lang="fr-FR" sz="4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8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beim</a:t>
            </a:r>
            <a:r>
              <a:rPr lang="fr-FR" sz="4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« Brigitte </a:t>
            </a:r>
            <a:r>
              <a:rPr lang="fr-FR" sz="48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Sauzay-Programm</a:t>
            </a:r>
            <a:r>
              <a:rPr lang="fr-FR" sz="4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» </a:t>
            </a:r>
            <a:r>
              <a:rPr lang="fr-FR" sz="48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mitmachen</a:t>
            </a:r>
            <a:r>
              <a:rPr lang="fr-FR" sz="4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48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Schreibe</a:t>
            </a:r>
            <a:r>
              <a:rPr lang="fr-FR" sz="4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8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einen</a:t>
            </a:r>
            <a:r>
              <a:rPr lang="fr-FR" sz="4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8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Vorstellungsbrief</a:t>
            </a:r>
            <a:r>
              <a:rPr lang="fr-FR" sz="4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fr-FR" sz="48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deine</a:t>
            </a:r>
            <a:r>
              <a:rPr lang="fr-FR" sz="4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8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Gastfamilie</a:t>
            </a:r>
            <a:r>
              <a:rPr lang="fr-FR" sz="4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29831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6</Words>
  <Application>Microsoft Office PowerPoint</Application>
  <PresentationFormat>Grand écran</PresentationFormat>
  <Paragraphs>5</Paragraphs>
  <Slides>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Compte Microsoft</dc:creator>
  <cp:lastModifiedBy>Compte Microsoft</cp:lastModifiedBy>
  <cp:revision>5</cp:revision>
  <dcterms:created xsi:type="dcterms:W3CDTF">2014-06-01T11:39:53Z</dcterms:created>
  <dcterms:modified xsi:type="dcterms:W3CDTF">2014-06-01T12:35:52Z</dcterms:modified>
</cp:coreProperties>
</file>