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9" r:id="rId13"/>
    <p:sldId id="271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A309A6D-C09C-4548-B29A-6CF363A7E532}" type="datetimeFigureOut">
              <a:rPr lang="fr-FR" smtClean="0"/>
              <a:t>06/06/2015</a:t>
            </a:fld>
            <a:endParaRPr lang="fr-BE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06/06/2015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06/06/2015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06/06/2015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06/06/2015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06/06/2015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06/06/2015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06/06/2015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06/06/2015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06/06/2015</a:t>
            </a:fld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06/06/2015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06/06/2015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43609" y="476672"/>
            <a:ext cx="6840759" cy="2736304"/>
          </a:xfrm>
        </p:spPr>
        <p:txBody>
          <a:bodyPr>
            <a:noAutofit/>
          </a:bodyPr>
          <a:lstStyle/>
          <a:p>
            <a:r>
              <a:rPr lang="fr-FR" sz="4800" b="1" dirty="0" smtClean="0"/>
              <a:t>Die Bremer </a:t>
            </a:r>
            <a:r>
              <a:rPr lang="fr-FR" sz="4800" b="1" dirty="0" err="1" smtClean="0"/>
              <a:t>Stadtumusikanten</a:t>
            </a:r>
            <a:endParaRPr lang="fr-FR" sz="48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3645024"/>
            <a:ext cx="6408712" cy="1512168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élèves de 6è 3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82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9" t="15894" r="52633" b="17368"/>
          <a:stretch/>
        </p:blipFill>
        <p:spPr>
          <a:xfrm>
            <a:off x="1835696" y="548680"/>
            <a:ext cx="3456384" cy="5671157"/>
          </a:xfrm>
        </p:spPr>
      </p:pic>
    </p:spTree>
    <p:extLst>
      <p:ext uri="{BB962C8B-B14F-4D97-AF65-F5344CB8AC3E}">
        <p14:creationId xmlns:p14="http://schemas.microsoft.com/office/powerpoint/2010/main" val="409162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62056" cy="634082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1124744"/>
            <a:ext cx="7931224" cy="4895056"/>
          </a:xfrm>
        </p:spPr>
        <p:txBody>
          <a:bodyPr>
            <a:noAutofit/>
          </a:bodyPr>
          <a:lstStyle/>
          <a:p>
            <a:r>
              <a:rPr lang="fr-FR" sz="3600" dirty="0" err="1" smtClean="0"/>
              <a:t>Wir</a:t>
            </a:r>
            <a:r>
              <a:rPr lang="fr-FR" sz="3600" dirty="0" smtClean="0"/>
              <a:t> </a:t>
            </a:r>
            <a:r>
              <a:rPr lang="fr-FR" sz="3600" dirty="0" err="1" smtClean="0"/>
              <a:t>sind</a:t>
            </a:r>
            <a:r>
              <a:rPr lang="fr-FR" sz="3600" dirty="0" smtClean="0"/>
              <a:t> die </a:t>
            </a:r>
            <a:r>
              <a:rPr lang="fr-FR" sz="3600" dirty="0" err="1" smtClean="0"/>
              <a:t>wohlbekannten</a:t>
            </a:r>
            <a:r>
              <a:rPr lang="fr-FR" sz="3600" dirty="0" smtClean="0"/>
              <a:t>, </a:t>
            </a:r>
            <a:r>
              <a:rPr lang="fr-FR" sz="3600" dirty="0" err="1" smtClean="0"/>
              <a:t>lustigen</a:t>
            </a:r>
            <a:r>
              <a:rPr lang="fr-FR" sz="3600" dirty="0" smtClean="0"/>
              <a:t> Bremer </a:t>
            </a:r>
            <a:r>
              <a:rPr lang="fr-FR" sz="3600" dirty="0" err="1" smtClean="0"/>
              <a:t>Stadtmusikanten</a:t>
            </a:r>
            <a:r>
              <a:rPr lang="fr-FR" sz="3600" dirty="0" smtClean="0"/>
              <a:t>.</a:t>
            </a:r>
          </a:p>
          <a:p>
            <a:r>
              <a:rPr lang="fr-FR" sz="3600" dirty="0" err="1" smtClean="0"/>
              <a:t>Musizieren</a:t>
            </a:r>
            <a:r>
              <a:rPr lang="fr-FR" sz="3600" dirty="0" smtClean="0"/>
              <a:t> </a:t>
            </a:r>
            <a:r>
              <a:rPr lang="fr-FR" sz="3600" dirty="0" err="1" smtClean="0"/>
              <a:t>und</a:t>
            </a:r>
            <a:r>
              <a:rPr lang="fr-FR" sz="3600" dirty="0" smtClean="0"/>
              <a:t> </a:t>
            </a:r>
            <a:r>
              <a:rPr lang="fr-FR" sz="3600" dirty="0" err="1" smtClean="0"/>
              <a:t>marschieren</a:t>
            </a:r>
            <a:r>
              <a:rPr lang="fr-FR" sz="3600" dirty="0" smtClean="0"/>
              <a:t> in die </a:t>
            </a:r>
            <a:r>
              <a:rPr lang="fr-FR" sz="3600" dirty="0" err="1" smtClean="0"/>
              <a:t>gro</a:t>
            </a:r>
            <a:r>
              <a:rPr lang="el-GR" sz="3600" dirty="0" smtClean="0">
                <a:latin typeface="Calibri"/>
              </a:rPr>
              <a:t>β</a:t>
            </a:r>
            <a:r>
              <a:rPr lang="fr-FR" sz="3600" dirty="0" smtClean="0">
                <a:latin typeface="Calibri"/>
              </a:rPr>
              <a:t>e </a:t>
            </a:r>
            <a:r>
              <a:rPr lang="fr-FR" sz="3600" dirty="0" err="1" smtClean="0">
                <a:latin typeface="Calibri"/>
              </a:rPr>
              <a:t>Stadt</a:t>
            </a:r>
            <a:r>
              <a:rPr lang="fr-FR" sz="3600" dirty="0" smtClean="0">
                <a:latin typeface="Calibri"/>
              </a:rPr>
              <a:t> </a:t>
            </a:r>
            <a:r>
              <a:rPr lang="fr-FR" sz="3600" dirty="0" err="1" smtClean="0">
                <a:latin typeface="Calibri"/>
              </a:rPr>
              <a:t>hinein</a:t>
            </a:r>
            <a:r>
              <a:rPr lang="fr-FR" sz="3600" dirty="0" smtClean="0">
                <a:latin typeface="Calibri"/>
              </a:rPr>
              <a:t>.</a:t>
            </a:r>
          </a:p>
          <a:p>
            <a:r>
              <a:rPr lang="fr-FR" sz="3600" dirty="0" err="1" smtClean="0">
                <a:latin typeface="Calibri"/>
              </a:rPr>
              <a:t>Denn</a:t>
            </a:r>
            <a:r>
              <a:rPr lang="fr-FR" sz="3600" dirty="0" smtClean="0">
                <a:latin typeface="Calibri"/>
              </a:rPr>
              <a:t> in </a:t>
            </a:r>
            <a:r>
              <a:rPr lang="fr-FR" sz="3600" dirty="0" err="1" smtClean="0">
                <a:latin typeface="Calibri"/>
              </a:rPr>
              <a:t>Bremen</a:t>
            </a:r>
            <a:r>
              <a:rPr lang="fr-FR" sz="3600" dirty="0" smtClean="0">
                <a:latin typeface="Calibri"/>
              </a:rPr>
              <a:t> </a:t>
            </a:r>
            <a:r>
              <a:rPr lang="fr-FR" sz="3600" dirty="0" err="1" smtClean="0">
                <a:latin typeface="Calibri"/>
              </a:rPr>
              <a:t>soll</a:t>
            </a:r>
            <a:r>
              <a:rPr lang="fr-FR" sz="3600" dirty="0" smtClean="0">
                <a:latin typeface="Calibri"/>
              </a:rPr>
              <a:t> </a:t>
            </a:r>
            <a:r>
              <a:rPr lang="fr-FR" sz="3600" dirty="0" err="1" smtClean="0">
                <a:latin typeface="Calibri"/>
              </a:rPr>
              <a:t>das</a:t>
            </a:r>
            <a:r>
              <a:rPr lang="fr-FR" sz="3600" dirty="0" smtClean="0">
                <a:latin typeface="Calibri"/>
              </a:rPr>
              <a:t> Leben </a:t>
            </a:r>
            <a:r>
              <a:rPr lang="fr-FR" sz="3600" dirty="0" err="1" smtClean="0">
                <a:latin typeface="Calibri"/>
              </a:rPr>
              <a:t>lustig</a:t>
            </a:r>
            <a:r>
              <a:rPr lang="fr-FR" sz="3600" dirty="0" smtClean="0">
                <a:latin typeface="Calibri"/>
              </a:rPr>
              <a:t> sein. </a:t>
            </a:r>
          </a:p>
          <a:p>
            <a:r>
              <a:rPr lang="fr-FR" sz="3600" dirty="0" err="1" smtClean="0">
                <a:latin typeface="Calibri"/>
              </a:rPr>
              <a:t>Ia</a:t>
            </a:r>
            <a:r>
              <a:rPr lang="fr-FR" sz="3600" dirty="0" smtClean="0">
                <a:latin typeface="Calibri"/>
              </a:rPr>
              <a:t>, </a:t>
            </a:r>
            <a:r>
              <a:rPr lang="fr-FR" sz="3600" dirty="0" err="1" smtClean="0">
                <a:latin typeface="Calibri"/>
              </a:rPr>
              <a:t>wauwau</a:t>
            </a:r>
            <a:r>
              <a:rPr lang="fr-FR" sz="3600" dirty="0" smtClean="0">
                <a:latin typeface="Calibri"/>
              </a:rPr>
              <a:t>, </a:t>
            </a:r>
            <a:r>
              <a:rPr lang="fr-FR" sz="3600" dirty="0" err="1" smtClean="0">
                <a:latin typeface="Calibri"/>
              </a:rPr>
              <a:t>ia</a:t>
            </a:r>
            <a:r>
              <a:rPr lang="fr-FR" sz="3600" dirty="0" smtClean="0">
                <a:latin typeface="Calibri"/>
              </a:rPr>
              <a:t>, </a:t>
            </a:r>
            <a:r>
              <a:rPr lang="fr-FR" sz="3600" dirty="0" err="1" smtClean="0">
                <a:latin typeface="Calibri"/>
              </a:rPr>
              <a:t>wauwau</a:t>
            </a:r>
            <a:r>
              <a:rPr lang="fr-FR" sz="3600" dirty="0" smtClean="0">
                <a:latin typeface="Calibri"/>
              </a:rPr>
              <a:t>, </a:t>
            </a:r>
            <a:r>
              <a:rPr lang="fr-FR" sz="3600" dirty="0" err="1" smtClean="0">
                <a:latin typeface="Calibri"/>
              </a:rPr>
              <a:t>miau</a:t>
            </a:r>
            <a:r>
              <a:rPr lang="fr-FR" sz="3600" dirty="0" smtClean="0">
                <a:latin typeface="Calibri"/>
              </a:rPr>
              <a:t>, </a:t>
            </a:r>
            <a:r>
              <a:rPr lang="fr-FR" sz="3600" dirty="0" err="1" smtClean="0">
                <a:latin typeface="Calibri"/>
              </a:rPr>
              <a:t>kikiriki</a:t>
            </a:r>
            <a:r>
              <a:rPr lang="fr-FR" sz="3600" dirty="0" smtClean="0">
                <a:latin typeface="Calibri"/>
              </a:rPr>
              <a:t>!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138670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690048" cy="850106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608" y="1556792"/>
            <a:ext cx="6777201" cy="4275837"/>
          </a:xfrm>
        </p:spPr>
        <p:txBody>
          <a:bodyPr>
            <a:normAutofit fontScale="77500" lnSpcReduction="20000"/>
          </a:bodyPr>
          <a:lstStyle/>
          <a:p>
            <a:r>
              <a:rPr lang="fr-FR" sz="4000" dirty="0" err="1"/>
              <a:t>Wir</a:t>
            </a:r>
            <a:r>
              <a:rPr lang="fr-FR" sz="4000" dirty="0"/>
              <a:t> </a:t>
            </a:r>
            <a:r>
              <a:rPr lang="fr-FR" sz="4000" dirty="0" err="1"/>
              <a:t>sind</a:t>
            </a:r>
            <a:r>
              <a:rPr lang="fr-FR" sz="4000" dirty="0"/>
              <a:t> die </a:t>
            </a:r>
            <a:r>
              <a:rPr lang="fr-FR" sz="4000" dirty="0" err="1"/>
              <a:t>wohlbekannten</a:t>
            </a:r>
            <a:r>
              <a:rPr lang="fr-FR" sz="4000" dirty="0"/>
              <a:t>, </a:t>
            </a:r>
            <a:r>
              <a:rPr lang="fr-FR" sz="4000" dirty="0" err="1"/>
              <a:t>lustigen</a:t>
            </a:r>
            <a:r>
              <a:rPr lang="fr-FR" sz="4000" dirty="0"/>
              <a:t> Bremer </a:t>
            </a:r>
            <a:r>
              <a:rPr lang="fr-FR" sz="4000" dirty="0" err="1" smtClean="0"/>
              <a:t>Stadtmusikanten</a:t>
            </a:r>
            <a:endParaRPr lang="fr-FR" sz="4000" dirty="0" smtClean="0"/>
          </a:p>
          <a:p>
            <a:r>
              <a:rPr lang="fr-FR" sz="4000" dirty="0" err="1" smtClean="0"/>
              <a:t>Muss</a:t>
            </a:r>
            <a:r>
              <a:rPr lang="fr-FR" sz="4000" dirty="0" smtClean="0"/>
              <a:t> </a:t>
            </a:r>
            <a:r>
              <a:rPr lang="fr-FR" sz="4000" dirty="0" err="1" smtClean="0"/>
              <a:t>mich</a:t>
            </a:r>
            <a:r>
              <a:rPr lang="fr-FR" sz="4000" dirty="0" smtClean="0"/>
              <a:t> </a:t>
            </a:r>
            <a:r>
              <a:rPr lang="fr-FR" sz="4000" dirty="0" err="1" smtClean="0"/>
              <a:t>plagen</a:t>
            </a:r>
            <a:r>
              <a:rPr lang="fr-FR" sz="4000" dirty="0" smtClean="0"/>
              <a:t>, </a:t>
            </a:r>
            <a:r>
              <a:rPr lang="fr-FR" sz="4000" dirty="0" err="1" smtClean="0"/>
              <a:t>Säcke</a:t>
            </a:r>
            <a:r>
              <a:rPr lang="fr-FR" sz="4000" dirty="0" smtClean="0"/>
              <a:t> </a:t>
            </a:r>
            <a:r>
              <a:rPr lang="fr-FR" sz="4000" dirty="0" err="1" smtClean="0"/>
              <a:t>tragen</a:t>
            </a:r>
            <a:r>
              <a:rPr lang="fr-FR" sz="4000" dirty="0" smtClean="0"/>
              <a:t>, </a:t>
            </a:r>
            <a:r>
              <a:rPr lang="fr-FR" sz="4000" dirty="0" err="1" smtClean="0"/>
              <a:t>und</a:t>
            </a:r>
            <a:r>
              <a:rPr lang="fr-FR" sz="4000" dirty="0" smtClean="0"/>
              <a:t> </a:t>
            </a:r>
            <a:r>
              <a:rPr lang="fr-FR" sz="4000" dirty="0" err="1" smtClean="0"/>
              <a:t>darf</a:t>
            </a:r>
            <a:r>
              <a:rPr lang="fr-FR" sz="4000" dirty="0" smtClean="0"/>
              <a:t> </a:t>
            </a:r>
            <a:r>
              <a:rPr lang="fr-FR" sz="4000" dirty="0" err="1" smtClean="0"/>
              <a:t>niemals</a:t>
            </a:r>
            <a:r>
              <a:rPr lang="fr-FR" sz="4000" dirty="0" smtClean="0"/>
              <a:t> </a:t>
            </a:r>
            <a:r>
              <a:rPr lang="fr-FR" sz="4000" dirty="0" err="1" smtClean="0"/>
              <a:t>mü</a:t>
            </a:r>
            <a:r>
              <a:rPr lang="el-GR" sz="4000" dirty="0" smtClean="0">
                <a:latin typeface="Calibri"/>
              </a:rPr>
              <a:t>β</a:t>
            </a:r>
            <a:r>
              <a:rPr lang="fr-FR" sz="4000" dirty="0" err="1" smtClean="0"/>
              <a:t>ig</a:t>
            </a:r>
            <a:r>
              <a:rPr lang="fr-FR" sz="4000" dirty="0" smtClean="0"/>
              <a:t> sein.</a:t>
            </a:r>
          </a:p>
          <a:p>
            <a:r>
              <a:rPr lang="fr-FR" sz="4000" dirty="0" err="1" smtClean="0"/>
              <a:t>Doch</a:t>
            </a:r>
            <a:r>
              <a:rPr lang="fr-FR" sz="4000" dirty="0" smtClean="0"/>
              <a:t> in </a:t>
            </a:r>
            <a:r>
              <a:rPr lang="fr-FR" sz="4000" dirty="0" err="1" smtClean="0"/>
              <a:t>Bremen</a:t>
            </a:r>
            <a:r>
              <a:rPr lang="fr-FR" sz="4000" dirty="0" smtClean="0"/>
              <a:t> </a:t>
            </a:r>
            <a:r>
              <a:rPr lang="fr-FR" sz="4000" dirty="0" err="1" smtClean="0"/>
              <a:t>soll</a:t>
            </a:r>
            <a:r>
              <a:rPr lang="fr-FR" sz="4000" dirty="0" smtClean="0"/>
              <a:t> </a:t>
            </a:r>
            <a:r>
              <a:rPr lang="fr-FR" sz="4000" dirty="0" err="1" smtClean="0"/>
              <a:t>das</a:t>
            </a:r>
            <a:r>
              <a:rPr lang="fr-FR" sz="4000" dirty="0" smtClean="0"/>
              <a:t> Leben </a:t>
            </a:r>
            <a:r>
              <a:rPr lang="fr-FR" sz="4000" dirty="0" err="1" smtClean="0"/>
              <a:t>lustig</a:t>
            </a:r>
            <a:r>
              <a:rPr lang="fr-FR" sz="4000" dirty="0" smtClean="0"/>
              <a:t> sein.</a:t>
            </a:r>
          </a:p>
          <a:p>
            <a:r>
              <a:rPr lang="fr-FR" sz="4000" dirty="0" err="1">
                <a:latin typeface="Calibri"/>
              </a:rPr>
              <a:t>Ia</a:t>
            </a:r>
            <a:r>
              <a:rPr lang="fr-FR" sz="4000" dirty="0">
                <a:latin typeface="Calibri"/>
              </a:rPr>
              <a:t> </a:t>
            </a:r>
            <a:r>
              <a:rPr lang="fr-FR" sz="4000" dirty="0" err="1">
                <a:latin typeface="Calibri"/>
              </a:rPr>
              <a:t>wauwau</a:t>
            </a:r>
            <a:r>
              <a:rPr lang="fr-FR" sz="4000" dirty="0">
                <a:latin typeface="Calibri"/>
              </a:rPr>
              <a:t>, </a:t>
            </a:r>
            <a:r>
              <a:rPr lang="fr-FR" sz="4000" dirty="0" err="1">
                <a:latin typeface="Calibri"/>
              </a:rPr>
              <a:t>ia</a:t>
            </a:r>
            <a:r>
              <a:rPr lang="fr-FR" sz="4000" dirty="0">
                <a:latin typeface="Calibri"/>
              </a:rPr>
              <a:t>, </a:t>
            </a:r>
            <a:r>
              <a:rPr lang="fr-FR" sz="4000" dirty="0" err="1">
                <a:latin typeface="Calibri"/>
              </a:rPr>
              <a:t>wauwau</a:t>
            </a:r>
            <a:r>
              <a:rPr lang="fr-FR" sz="4000" dirty="0">
                <a:latin typeface="Calibri"/>
              </a:rPr>
              <a:t>, </a:t>
            </a:r>
            <a:r>
              <a:rPr lang="fr-FR" sz="4000" dirty="0" err="1">
                <a:latin typeface="Calibri"/>
              </a:rPr>
              <a:t>miau</a:t>
            </a:r>
            <a:r>
              <a:rPr lang="fr-FR" sz="4000" dirty="0">
                <a:latin typeface="Calibri"/>
              </a:rPr>
              <a:t>, </a:t>
            </a:r>
            <a:r>
              <a:rPr lang="fr-FR" sz="4000" dirty="0" err="1">
                <a:latin typeface="Calibri"/>
              </a:rPr>
              <a:t>kikiriki</a:t>
            </a:r>
            <a:r>
              <a:rPr lang="fr-FR" sz="4000" dirty="0">
                <a:latin typeface="Calibri"/>
              </a:rPr>
              <a:t>!</a:t>
            </a:r>
            <a:endParaRPr lang="fr-FR" sz="4000" dirty="0"/>
          </a:p>
          <a:p>
            <a:endParaRPr lang="fr-FR" sz="4000" dirty="0" smtClean="0"/>
          </a:p>
          <a:p>
            <a:endParaRPr lang="fr-FR" sz="2800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761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618040" cy="634082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584" y="1196752"/>
            <a:ext cx="7859216" cy="4823048"/>
          </a:xfrm>
        </p:spPr>
        <p:txBody>
          <a:bodyPr>
            <a:normAutofit fontScale="85000" lnSpcReduction="10000"/>
          </a:bodyPr>
          <a:lstStyle/>
          <a:p>
            <a:r>
              <a:rPr lang="fr-FR" sz="4000" dirty="0" err="1"/>
              <a:t>Wir</a:t>
            </a:r>
            <a:r>
              <a:rPr lang="fr-FR" sz="4000" dirty="0"/>
              <a:t> </a:t>
            </a:r>
            <a:r>
              <a:rPr lang="fr-FR" sz="4000" dirty="0" err="1"/>
              <a:t>sind</a:t>
            </a:r>
            <a:r>
              <a:rPr lang="fr-FR" sz="4000" dirty="0"/>
              <a:t> die </a:t>
            </a:r>
            <a:r>
              <a:rPr lang="fr-FR" sz="4000" dirty="0" err="1"/>
              <a:t>wohlbekannten</a:t>
            </a:r>
            <a:r>
              <a:rPr lang="fr-FR" sz="4000" dirty="0"/>
              <a:t>, </a:t>
            </a:r>
            <a:r>
              <a:rPr lang="fr-FR" sz="4000" dirty="0" err="1"/>
              <a:t>lustigen</a:t>
            </a:r>
            <a:r>
              <a:rPr lang="fr-FR" sz="4000" dirty="0"/>
              <a:t> Bremer </a:t>
            </a:r>
            <a:r>
              <a:rPr lang="fr-FR" sz="4000" dirty="0" err="1" smtClean="0"/>
              <a:t>Stadtmusikanten</a:t>
            </a:r>
            <a:r>
              <a:rPr lang="fr-FR" sz="4000" dirty="0" smtClean="0"/>
              <a:t>.</a:t>
            </a:r>
          </a:p>
          <a:p>
            <a:r>
              <a:rPr lang="fr-FR" sz="4000" dirty="0" err="1" smtClean="0"/>
              <a:t>Muss</a:t>
            </a:r>
            <a:r>
              <a:rPr lang="fr-FR" sz="4000" dirty="0" smtClean="0"/>
              <a:t> </a:t>
            </a:r>
            <a:r>
              <a:rPr lang="fr-FR" sz="4000" dirty="0" err="1" smtClean="0"/>
              <a:t>stets</a:t>
            </a:r>
            <a:r>
              <a:rPr lang="fr-FR" sz="4000" dirty="0" smtClean="0"/>
              <a:t> </a:t>
            </a:r>
            <a:r>
              <a:rPr lang="fr-FR" sz="4000" dirty="0" err="1" smtClean="0"/>
              <a:t>bellen</a:t>
            </a:r>
            <a:r>
              <a:rPr lang="fr-FR" sz="4000" dirty="0" smtClean="0"/>
              <a:t>, </a:t>
            </a:r>
            <a:r>
              <a:rPr lang="fr-FR" sz="4000" dirty="0" err="1" smtClean="0"/>
              <a:t>Räuber</a:t>
            </a:r>
            <a:r>
              <a:rPr lang="fr-FR" sz="4000" dirty="0" smtClean="0"/>
              <a:t> </a:t>
            </a:r>
            <a:r>
              <a:rPr lang="fr-FR" sz="4000" dirty="0" err="1" smtClean="0"/>
              <a:t>stellen</a:t>
            </a:r>
            <a:r>
              <a:rPr lang="fr-FR" sz="4000" dirty="0" smtClean="0"/>
              <a:t>, </a:t>
            </a:r>
            <a:r>
              <a:rPr lang="fr-FR" sz="4000" dirty="0" err="1" smtClean="0"/>
              <a:t>und</a:t>
            </a:r>
            <a:r>
              <a:rPr lang="fr-FR" sz="4000" dirty="0" smtClean="0"/>
              <a:t> </a:t>
            </a:r>
            <a:r>
              <a:rPr lang="fr-FR" sz="4000" dirty="0" err="1" smtClean="0"/>
              <a:t>darf</a:t>
            </a:r>
            <a:r>
              <a:rPr lang="fr-FR" sz="4000" dirty="0" smtClean="0"/>
              <a:t> </a:t>
            </a:r>
            <a:r>
              <a:rPr lang="fr-FR" sz="4000" dirty="0" err="1" smtClean="0"/>
              <a:t>niemals</a:t>
            </a:r>
            <a:r>
              <a:rPr lang="fr-FR" sz="4000" dirty="0" smtClean="0"/>
              <a:t> </a:t>
            </a:r>
            <a:r>
              <a:rPr lang="fr-FR" sz="4000" dirty="0" err="1" smtClean="0"/>
              <a:t>schläfrig</a:t>
            </a:r>
            <a:r>
              <a:rPr lang="fr-FR" sz="4000" dirty="0" smtClean="0"/>
              <a:t> sein.</a:t>
            </a:r>
          </a:p>
          <a:p>
            <a:r>
              <a:rPr lang="fr-FR" sz="4000" dirty="0" err="1"/>
              <a:t>Doch</a:t>
            </a:r>
            <a:r>
              <a:rPr lang="fr-FR" sz="4000" dirty="0"/>
              <a:t> in </a:t>
            </a:r>
            <a:r>
              <a:rPr lang="fr-FR" sz="4000" dirty="0" err="1"/>
              <a:t>Bremen</a:t>
            </a:r>
            <a:r>
              <a:rPr lang="fr-FR" sz="4000" dirty="0"/>
              <a:t> </a:t>
            </a:r>
            <a:r>
              <a:rPr lang="fr-FR" sz="4000" dirty="0" err="1"/>
              <a:t>soll</a:t>
            </a:r>
            <a:r>
              <a:rPr lang="fr-FR" sz="4000" dirty="0"/>
              <a:t> </a:t>
            </a:r>
            <a:r>
              <a:rPr lang="fr-FR" sz="4000" dirty="0" err="1"/>
              <a:t>das</a:t>
            </a:r>
            <a:r>
              <a:rPr lang="fr-FR" sz="4000" dirty="0"/>
              <a:t> Leben </a:t>
            </a:r>
            <a:r>
              <a:rPr lang="fr-FR" sz="4000" dirty="0" err="1"/>
              <a:t>lustig</a:t>
            </a:r>
            <a:r>
              <a:rPr lang="fr-FR" sz="4000" dirty="0"/>
              <a:t> sein</a:t>
            </a:r>
            <a:r>
              <a:rPr lang="fr-FR" sz="4000" dirty="0" smtClean="0"/>
              <a:t>.</a:t>
            </a:r>
          </a:p>
          <a:p>
            <a:r>
              <a:rPr lang="fr-FR" sz="4000" dirty="0" err="1" smtClean="0">
                <a:latin typeface="Calibri"/>
              </a:rPr>
              <a:t>Ia</a:t>
            </a:r>
            <a:r>
              <a:rPr lang="fr-FR" sz="4000" dirty="0" smtClean="0">
                <a:latin typeface="Calibri"/>
              </a:rPr>
              <a:t>, </a:t>
            </a:r>
            <a:r>
              <a:rPr lang="fr-FR" sz="4000" dirty="0" err="1">
                <a:latin typeface="Calibri"/>
              </a:rPr>
              <a:t>wauwau</a:t>
            </a:r>
            <a:r>
              <a:rPr lang="fr-FR" sz="4000" dirty="0">
                <a:latin typeface="Calibri"/>
              </a:rPr>
              <a:t>, </a:t>
            </a:r>
            <a:r>
              <a:rPr lang="fr-FR" sz="4000" dirty="0" err="1">
                <a:latin typeface="Calibri"/>
              </a:rPr>
              <a:t>ia</a:t>
            </a:r>
            <a:r>
              <a:rPr lang="fr-FR" sz="4000" dirty="0">
                <a:latin typeface="Calibri"/>
              </a:rPr>
              <a:t>, </a:t>
            </a:r>
            <a:r>
              <a:rPr lang="fr-FR" sz="4000" dirty="0" err="1">
                <a:latin typeface="Calibri"/>
              </a:rPr>
              <a:t>wauwau</a:t>
            </a:r>
            <a:r>
              <a:rPr lang="fr-FR" sz="4000" dirty="0">
                <a:latin typeface="Calibri"/>
              </a:rPr>
              <a:t>, </a:t>
            </a:r>
            <a:r>
              <a:rPr lang="fr-FR" sz="4000" dirty="0" err="1">
                <a:latin typeface="Calibri"/>
              </a:rPr>
              <a:t>miau</a:t>
            </a:r>
            <a:r>
              <a:rPr lang="fr-FR" sz="4000" dirty="0">
                <a:latin typeface="Calibri"/>
              </a:rPr>
              <a:t>, </a:t>
            </a:r>
            <a:r>
              <a:rPr lang="fr-FR" sz="4000" dirty="0" err="1">
                <a:latin typeface="Calibri"/>
              </a:rPr>
              <a:t>kikiriki</a:t>
            </a:r>
            <a:r>
              <a:rPr lang="fr-FR" sz="4000" dirty="0">
                <a:latin typeface="Calibri"/>
              </a:rPr>
              <a:t>!</a:t>
            </a:r>
            <a:endParaRPr lang="fr-FR" sz="4000" dirty="0"/>
          </a:p>
          <a:p>
            <a:endParaRPr lang="fr-FR" sz="2400" dirty="0"/>
          </a:p>
          <a:p>
            <a:endParaRPr lang="fr-FR" sz="2400" dirty="0" smtClean="0"/>
          </a:p>
          <a:p>
            <a:endParaRPr lang="fr-FR" sz="24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466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7" t="10211" r="52584" b="9259"/>
          <a:stretch/>
        </p:blipFill>
        <p:spPr>
          <a:xfrm>
            <a:off x="1835696" y="116632"/>
            <a:ext cx="3744416" cy="6891896"/>
          </a:xfrm>
        </p:spPr>
      </p:pic>
    </p:spTree>
    <p:extLst>
      <p:ext uri="{BB962C8B-B14F-4D97-AF65-F5344CB8AC3E}">
        <p14:creationId xmlns:p14="http://schemas.microsoft.com/office/powerpoint/2010/main" val="193562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62056" cy="634082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1124744"/>
            <a:ext cx="7931224" cy="4895056"/>
          </a:xfrm>
        </p:spPr>
        <p:txBody>
          <a:bodyPr>
            <a:noAutofit/>
          </a:bodyPr>
          <a:lstStyle/>
          <a:p>
            <a:r>
              <a:rPr lang="fr-FR" sz="3600" dirty="0" err="1" smtClean="0"/>
              <a:t>Wir</a:t>
            </a:r>
            <a:r>
              <a:rPr lang="fr-FR" sz="3600" dirty="0" smtClean="0"/>
              <a:t> </a:t>
            </a:r>
            <a:r>
              <a:rPr lang="fr-FR" sz="3600" dirty="0" err="1" smtClean="0"/>
              <a:t>sind</a:t>
            </a:r>
            <a:r>
              <a:rPr lang="fr-FR" sz="3600" dirty="0" smtClean="0"/>
              <a:t> die </a:t>
            </a:r>
            <a:r>
              <a:rPr lang="fr-FR" sz="3600" dirty="0" err="1" smtClean="0"/>
              <a:t>wohlbekannten</a:t>
            </a:r>
            <a:r>
              <a:rPr lang="fr-FR" sz="3600" dirty="0" smtClean="0"/>
              <a:t>, </a:t>
            </a:r>
            <a:r>
              <a:rPr lang="fr-FR" sz="3600" dirty="0" err="1" smtClean="0"/>
              <a:t>lustigen</a:t>
            </a:r>
            <a:r>
              <a:rPr lang="fr-FR" sz="3600" dirty="0" smtClean="0"/>
              <a:t> Bremer </a:t>
            </a:r>
            <a:r>
              <a:rPr lang="fr-FR" sz="3600" dirty="0" err="1" smtClean="0"/>
              <a:t>Stadtmusikanten</a:t>
            </a:r>
            <a:r>
              <a:rPr lang="fr-FR" sz="3600" dirty="0" smtClean="0"/>
              <a:t>.</a:t>
            </a:r>
          </a:p>
          <a:p>
            <a:r>
              <a:rPr lang="fr-FR" sz="3600" dirty="0" err="1" smtClean="0"/>
              <a:t>Musizieren</a:t>
            </a:r>
            <a:r>
              <a:rPr lang="fr-FR" sz="3600" dirty="0" smtClean="0"/>
              <a:t> </a:t>
            </a:r>
            <a:r>
              <a:rPr lang="fr-FR" sz="3600" dirty="0" err="1" smtClean="0"/>
              <a:t>und</a:t>
            </a:r>
            <a:r>
              <a:rPr lang="fr-FR" sz="3600" dirty="0" smtClean="0"/>
              <a:t> </a:t>
            </a:r>
            <a:r>
              <a:rPr lang="fr-FR" sz="3600" dirty="0" err="1" smtClean="0"/>
              <a:t>marschieren</a:t>
            </a:r>
            <a:r>
              <a:rPr lang="fr-FR" sz="3600" dirty="0" smtClean="0"/>
              <a:t> in die </a:t>
            </a:r>
            <a:r>
              <a:rPr lang="fr-FR" sz="3600" dirty="0" err="1" smtClean="0"/>
              <a:t>gro</a:t>
            </a:r>
            <a:r>
              <a:rPr lang="el-GR" sz="3600" dirty="0" smtClean="0">
                <a:latin typeface="Calibri"/>
              </a:rPr>
              <a:t>β</a:t>
            </a:r>
            <a:r>
              <a:rPr lang="fr-FR" sz="3600" dirty="0" smtClean="0">
                <a:latin typeface="Calibri"/>
              </a:rPr>
              <a:t>e </a:t>
            </a:r>
            <a:r>
              <a:rPr lang="fr-FR" sz="3600" dirty="0" err="1" smtClean="0">
                <a:latin typeface="Calibri"/>
              </a:rPr>
              <a:t>Stadt</a:t>
            </a:r>
            <a:r>
              <a:rPr lang="fr-FR" sz="3600" dirty="0" smtClean="0">
                <a:latin typeface="Calibri"/>
              </a:rPr>
              <a:t> </a:t>
            </a:r>
            <a:r>
              <a:rPr lang="fr-FR" sz="3600" dirty="0" err="1" smtClean="0">
                <a:latin typeface="Calibri"/>
              </a:rPr>
              <a:t>hinein</a:t>
            </a:r>
            <a:r>
              <a:rPr lang="fr-FR" sz="3600" dirty="0" smtClean="0">
                <a:latin typeface="Calibri"/>
              </a:rPr>
              <a:t>.</a:t>
            </a:r>
          </a:p>
          <a:p>
            <a:r>
              <a:rPr lang="fr-FR" sz="3600" dirty="0" err="1" smtClean="0">
                <a:latin typeface="Calibri"/>
              </a:rPr>
              <a:t>Denn</a:t>
            </a:r>
            <a:r>
              <a:rPr lang="fr-FR" sz="3600" dirty="0" smtClean="0">
                <a:latin typeface="Calibri"/>
              </a:rPr>
              <a:t> in </a:t>
            </a:r>
            <a:r>
              <a:rPr lang="fr-FR" sz="3600" dirty="0" err="1" smtClean="0">
                <a:latin typeface="Calibri"/>
              </a:rPr>
              <a:t>Bremen</a:t>
            </a:r>
            <a:r>
              <a:rPr lang="fr-FR" sz="3600" dirty="0" smtClean="0">
                <a:latin typeface="Calibri"/>
              </a:rPr>
              <a:t> </a:t>
            </a:r>
            <a:r>
              <a:rPr lang="fr-FR" sz="3600" dirty="0" err="1" smtClean="0">
                <a:latin typeface="Calibri"/>
              </a:rPr>
              <a:t>soll</a:t>
            </a:r>
            <a:r>
              <a:rPr lang="fr-FR" sz="3600" dirty="0" smtClean="0">
                <a:latin typeface="Calibri"/>
              </a:rPr>
              <a:t> </a:t>
            </a:r>
            <a:r>
              <a:rPr lang="fr-FR" sz="3600" dirty="0" err="1" smtClean="0">
                <a:latin typeface="Calibri"/>
              </a:rPr>
              <a:t>das</a:t>
            </a:r>
            <a:r>
              <a:rPr lang="fr-FR" sz="3600" dirty="0" smtClean="0">
                <a:latin typeface="Calibri"/>
              </a:rPr>
              <a:t> Leben </a:t>
            </a:r>
            <a:r>
              <a:rPr lang="fr-FR" sz="3600" dirty="0" err="1" smtClean="0">
                <a:latin typeface="Calibri"/>
              </a:rPr>
              <a:t>lustig</a:t>
            </a:r>
            <a:r>
              <a:rPr lang="fr-FR" sz="3600" dirty="0" smtClean="0">
                <a:latin typeface="Calibri"/>
              </a:rPr>
              <a:t> sein. </a:t>
            </a:r>
          </a:p>
          <a:p>
            <a:r>
              <a:rPr lang="fr-FR" sz="3600" dirty="0" err="1" smtClean="0">
                <a:latin typeface="Calibri"/>
              </a:rPr>
              <a:t>Ia</a:t>
            </a:r>
            <a:r>
              <a:rPr lang="fr-FR" sz="3600" dirty="0" smtClean="0">
                <a:latin typeface="Calibri"/>
              </a:rPr>
              <a:t>, </a:t>
            </a:r>
            <a:r>
              <a:rPr lang="fr-FR" sz="3600" dirty="0" err="1" smtClean="0">
                <a:latin typeface="Calibri"/>
              </a:rPr>
              <a:t>wauwau</a:t>
            </a:r>
            <a:r>
              <a:rPr lang="fr-FR" sz="3600" dirty="0" smtClean="0">
                <a:latin typeface="Calibri"/>
              </a:rPr>
              <a:t>, </a:t>
            </a:r>
            <a:r>
              <a:rPr lang="fr-FR" sz="3600" dirty="0" err="1" smtClean="0">
                <a:latin typeface="Calibri"/>
              </a:rPr>
              <a:t>ia</a:t>
            </a:r>
            <a:r>
              <a:rPr lang="fr-FR" sz="3600" dirty="0" smtClean="0">
                <a:latin typeface="Calibri"/>
              </a:rPr>
              <a:t>, </a:t>
            </a:r>
            <a:r>
              <a:rPr lang="fr-FR" sz="3600" dirty="0" err="1" smtClean="0">
                <a:latin typeface="Calibri"/>
              </a:rPr>
              <a:t>wauwau</a:t>
            </a:r>
            <a:r>
              <a:rPr lang="fr-FR" sz="3600" dirty="0" smtClean="0">
                <a:latin typeface="Calibri"/>
              </a:rPr>
              <a:t>, </a:t>
            </a:r>
            <a:r>
              <a:rPr lang="fr-FR" sz="3600" dirty="0" err="1" smtClean="0">
                <a:latin typeface="Calibri"/>
              </a:rPr>
              <a:t>miau</a:t>
            </a:r>
            <a:r>
              <a:rPr lang="fr-FR" sz="3600" dirty="0" smtClean="0">
                <a:latin typeface="Calibri"/>
              </a:rPr>
              <a:t>, </a:t>
            </a:r>
            <a:r>
              <a:rPr lang="fr-FR" sz="3600" dirty="0" err="1" smtClean="0">
                <a:latin typeface="Calibri"/>
              </a:rPr>
              <a:t>kikiriki</a:t>
            </a:r>
            <a:r>
              <a:rPr lang="fr-FR" sz="3600" dirty="0" smtClean="0">
                <a:latin typeface="Calibri"/>
              </a:rPr>
              <a:t>!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330624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690048" cy="850106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71600" y="1556792"/>
            <a:ext cx="6849209" cy="4275837"/>
          </a:xfrm>
        </p:spPr>
        <p:txBody>
          <a:bodyPr>
            <a:normAutofit fontScale="77500" lnSpcReduction="20000"/>
          </a:bodyPr>
          <a:lstStyle/>
          <a:p>
            <a:r>
              <a:rPr lang="fr-FR" sz="4000" dirty="0" err="1"/>
              <a:t>Wir</a:t>
            </a:r>
            <a:r>
              <a:rPr lang="fr-FR" sz="4000" dirty="0"/>
              <a:t> </a:t>
            </a:r>
            <a:r>
              <a:rPr lang="fr-FR" sz="4000" dirty="0" err="1"/>
              <a:t>sind</a:t>
            </a:r>
            <a:r>
              <a:rPr lang="fr-FR" sz="4000" dirty="0"/>
              <a:t> die </a:t>
            </a:r>
            <a:r>
              <a:rPr lang="fr-FR" sz="4000" dirty="0" err="1"/>
              <a:t>wohlbekannten</a:t>
            </a:r>
            <a:r>
              <a:rPr lang="fr-FR" sz="4000" dirty="0"/>
              <a:t>, </a:t>
            </a:r>
            <a:r>
              <a:rPr lang="fr-FR" sz="4000" dirty="0" err="1"/>
              <a:t>lustigen</a:t>
            </a:r>
            <a:r>
              <a:rPr lang="fr-FR" sz="4000" dirty="0"/>
              <a:t> Bremer </a:t>
            </a:r>
            <a:r>
              <a:rPr lang="fr-FR" sz="4000" dirty="0" err="1" smtClean="0"/>
              <a:t>Stadtmusikanten</a:t>
            </a:r>
            <a:endParaRPr lang="fr-FR" sz="4000" dirty="0" smtClean="0"/>
          </a:p>
          <a:p>
            <a:r>
              <a:rPr lang="fr-FR" sz="4000" dirty="0" err="1" smtClean="0"/>
              <a:t>Muss</a:t>
            </a:r>
            <a:r>
              <a:rPr lang="fr-FR" sz="4000" dirty="0" smtClean="0"/>
              <a:t> </a:t>
            </a:r>
            <a:r>
              <a:rPr lang="fr-FR" sz="4000" dirty="0" err="1" smtClean="0"/>
              <a:t>mich</a:t>
            </a:r>
            <a:r>
              <a:rPr lang="fr-FR" sz="4000" dirty="0" smtClean="0"/>
              <a:t> </a:t>
            </a:r>
            <a:r>
              <a:rPr lang="fr-FR" sz="4000" dirty="0" err="1" smtClean="0"/>
              <a:t>plagen</a:t>
            </a:r>
            <a:r>
              <a:rPr lang="fr-FR" sz="4000" dirty="0" smtClean="0"/>
              <a:t>, </a:t>
            </a:r>
            <a:r>
              <a:rPr lang="fr-FR" sz="4000" dirty="0" err="1" smtClean="0"/>
              <a:t>Säcke</a:t>
            </a:r>
            <a:r>
              <a:rPr lang="fr-FR" sz="4000" dirty="0" smtClean="0"/>
              <a:t> </a:t>
            </a:r>
            <a:r>
              <a:rPr lang="fr-FR" sz="4000" dirty="0" err="1" smtClean="0"/>
              <a:t>tragen</a:t>
            </a:r>
            <a:r>
              <a:rPr lang="fr-FR" sz="4000" dirty="0" smtClean="0"/>
              <a:t>, </a:t>
            </a:r>
            <a:r>
              <a:rPr lang="fr-FR" sz="4000" dirty="0" err="1" smtClean="0"/>
              <a:t>und</a:t>
            </a:r>
            <a:r>
              <a:rPr lang="fr-FR" sz="4000" dirty="0" smtClean="0"/>
              <a:t> </a:t>
            </a:r>
            <a:r>
              <a:rPr lang="fr-FR" sz="4000" dirty="0" err="1" smtClean="0"/>
              <a:t>darf</a:t>
            </a:r>
            <a:r>
              <a:rPr lang="fr-FR" sz="4000" dirty="0" smtClean="0"/>
              <a:t> </a:t>
            </a:r>
            <a:r>
              <a:rPr lang="fr-FR" sz="4000" dirty="0" err="1" smtClean="0"/>
              <a:t>niemals</a:t>
            </a:r>
            <a:r>
              <a:rPr lang="fr-FR" sz="4000" dirty="0" smtClean="0"/>
              <a:t> </a:t>
            </a:r>
            <a:r>
              <a:rPr lang="fr-FR" sz="4000" dirty="0" err="1" smtClean="0"/>
              <a:t>mü</a:t>
            </a:r>
            <a:r>
              <a:rPr lang="el-GR" sz="4000" dirty="0" smtClean="0">
                <a:latin typeface="Calibri"/>
              </a:rPr>
              <a:t>β</a:t>
            </a:r>
            <a:r>
              <a:rPr lang="fr-FR" sz="4000" dirty="0" err="1" smtClean="0"/>
              <a:t>ig</a:t>
            </a:r>
            <a:r>
              <a:rPr lang="fr-FR" sz="4000" dirty="0" smtClean="0"/>
              <a:t> sein.</a:t>
            </a:r>
          </a:p>
          <a:p>
            <a:r>
              <a:rPr lang="fr-FR" sz="4000" dirty="0" err="1" smtClean="0"/>
              <a:t>Doch</a:t>
            </a:r>
            <a:r>
              <a:rPr lang="fr-FR" sz="4000" dirty="0" smtClean="0"/>
              <a:t> in </a:t>
            </a:r>
            <a:r>
              <a:rPr lang="fr-FR" sz="4000" dirty="0" err="1" smtClean="0"/>
              <a:t>Bremen</a:t>
            </a:r>
            <a:r>
              <a:rPr lang="fr-FR" sz="4000" dirty="0" smtClean="0"/>
              <a:t> </a:t>
            </a:r>
            <a:r>
              <a:rPr lang="fr-FR" sz="4000" dirty="0" err="1" smtClean="0"/>
              <a:t>soll</a:t>
            </a:r>
            <a:r>
              <a:rPr lang="fr-FR" sz="4000" dirty="0" smtClean="0"/>
              <a:t> </a:t>
            </a:r>
            <a:r>
              <a:rPr lang="fr-FR" sz="4000" dirty="0" err="1" smtClean="0"/>
              <a:t>das</a:t>
            </a:r>
            <a:r>
              <a:rPr lang="fr-FR" sz="4000" dirty="0" smtClean="0"/>
              <a:t> Leben </a:t>
            </a:r>
            <a:r>
              <a:rPr lang="fr-FR" sz="4000" dirty="0" err="1" smtClean="0"/>
              <a:t>lustig</a:t>
            </a:r>
            <a:r>
              <a:rPr lang="fr-FR" sz="4000" dirty="0" smtClean="0"/>
              <a:t> sein.</a:t>
            </a:r>
          </a:p>
          <a:p>
            <a:r>
              <a:rPr lang="fr-FR" sz="4000" dirty="0" err="1">
                <a:latin typeface="Calibri"/>
              </a:rPr>
              <a:t>Ia</a:t>
            </a:r>
            <a:r>
              <a:rPr lang="fr-FR" sz="4000" dirty="0">
                <a:latin typeface="Calibri"/>
              </a:rPr>
              <a:t> </a:t>
            </a:r>
            <a:r>
              <a:rPr lang="fr-FR" sz="4000" dirty="0" err="1">
                <a:latin typeface="Calibri"/>
              </a:rPr>
              <a:t>wauwau</a:t>
            </a:r>
            <a:r>
              <a:rPr lang="fr-FR" sz="4000" dirty="0">
                <a:latin typeface="Calibri"/>
              </a:rPr>
              <a:t>, </a:t>
            </a:r>
            <a:r>
              <a:rPr lang="fr-FR" sz="4000" dirty="0" err="1">
                <a:latin typeface="Calibri"/>
              </a:rPr>
              <a:t>ia</a:t>
            </a:r>
            <a:r>
              <a:rPr lang="fr-FR" sz="4000" dirty="0">
                <a:latin typeface="Calibri"/>
              </a:rPr>
              <a:t>, </a:t>
            </a:r>
            <a:r>
              <a:rPr lang="fr-FR" sz="4000" dirty="0" err="1">
                <a:latin typeface="Calibri"/>
              </a:rPr>
              <a:t>wauwau</a:t>
            </a:r>
            <a:r>
              <a:rPr lang="fr-FR" sz="4000" dirty="0">
                <a:latin typeface="Calibri"/>
              </a:rPr>
              <a:t>, </a:t>
            </a:r>
            <a:r>
              <a:rPr lang="fr-FR" sz="4000" dirty="0" err="1">
                <a:latin typeface="Calibri"/>
              </a:rPr>
              <a:t>miau</a:t>
            </a:r>
            <a:r>
              <a:rPr lang="fr-FR" sz="4000" dirty="0">
                <a:latin typeface="Calibri"/>
              </a:rPr>
              <a:t>, </a:t>
            </a:r>
            <a:r>
              <a:rPr lang="fr-FR" sz="4000" dirty="0" err="1">
                <a:latin typeface="Calibri"/>
              </a:rPr>
              <a:t>kikiriki</a:t>
            </a:r>
            <a:r>
              <a:rPr lang="fr-FR" sz="4000" dirty="0">
                <a:latin typeface="Calibri"/>
              </a:rPr>
              <a:t>!</a:t>
            </a:r>
            <a:endParaRPr lang="fr-FR" sz="4000" dirty="0"/>
          </a:p>
          <a:p>
            <a:endParaRPr lang="fr-FR" sz="4000" dirty="0" smtClean="0"/>
          </a:p>
          <a:p>
            <a:endParaRPr lang="fr-FR" sz="2800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359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618040" cy="634082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584" y="1196752"/>
            <a:ext cx="7859216" cy="4823048"/>
          </a:xfrm>
        </p:spPr>
        <p:txBody>
          <a:bodyPr>
            <a:normAutofit fontScale="85000" lnSpcReduction="10000"/>
          </a:bodyPr>
          <a:lstStyle/>
          <a:p>
            <a:r>
              <a:rPr lang="fr-FR" sz="4000" dirty="0" err="1"/>
              <a:t>Wir</a:t>
            </a:r>
            <a:r>
              <a:rPr lang="fr-FR" sz="4000" dirty="0"/>
              <a:t> </a:t>
            </a:r>
            <a:r>
              <a:rPr lang="fr-FR" sz="4000" dirty="0" err="1"/>
              <a:t>sind</a:t>
            </a:r>
            <a:r>
              <a:rPr lang="fr-FR" sz="4000" dirty="0"/>
              <a:t> die </a:t>
            </a:r>
            <a:r>
              <a:rPr lang="fr-FR" sz="4000" dirty="0" err="1"/>
              <a:t>wohlbekannten</a:t>
            </a:r>
            <a:r>
              <a:rPr lang="fr-FR" sz="4000" dirty="0"/>
              <a:t>, </a:t>
            </a:r>
            <a:r>
              <a:rPr lang="fr-FR" sz="4000" dirty="0" err="1"/>
              <a:t>lustigen</a:t>
            </a:r>
            <a:r>
              <a:rPr lang="fr-FR" sz="4000" dirty="0"/>
              <a:t> Bremer </a:t>
            </a:r>
            <a:r>
              <a:rPr lang="fr-FR" sz="4000" dirty="0" err="1" smtClean="0"/>
              <a:t>Stadtmusikanten</a:t>
            </a:r>
            <a:r>
              <a:rPr lang="fr-FR" sz="4000" dirty="0" smtClean="0"/>
              <a:t>.</a:t>
            </a:r>
          </a:p>
          <a:p>
            <a:r>
              <a:rPr lang="fr-FR" sz="4000" dirty="0" err="1" smtClean="0"/>
              <a:t>Muss</a:t>
            </a:r>
            <a:r>
              <a:rPr lang="fr-FR" sz="4000" dirty="0" smtClean="0"/>
              <a:t> </a:t>
            </a:r>
            <a:r>
              <a:rPr lang="fr-FR" sz="4000" dirty="0" err="1" smtClean="0"/>
              <a:t>stets</a:t>
            </a:r>
            <a:r>
              <a:rPr lang="fr-FR" sz="4000" dirty="0" smtClean="0"/>
              <a:t> </a:t>
            </a:r>
            <a:r>
              <a:rPr lang="fr-FR" sz="4000" dirty="0" err="1" smtClean="0"/>
              <a:t>bellen</a:t>
            </a:r>
            <a:r>
              <a:rPr lang="fr-FR" sz="4000" dirty="0" smtClean="0"/>
              <a:t>, </a:t>
            </a:r>
            <a:r>
              <a:rPr lang="fr-FR" sz="4000" dirty="0" err="1" smtClean="0"/>
              <a:t>Räuber</a:t>
            </a:r>
            <a:r>
              <a:rPr lang="fr-FR" sz="4000" dirty="0" smtClean="0"/>
              <a:t> </a:t>
            </a:r>
            <a:r>
              <a:rPr lang="fr-FR" sz="4000" dirty="0" err="1" smtClean="0"/>
              <a:t>stellen</a:t>
            </a:r>
            <a:r>
              <a:rPr lang="fr-FR" sz="4000" dirty="0" smtClean="0"/>
              <a:t>, </a:t>
            </a:r>
            <a:r>
              <a:rPr lang="fr-FR" sz="4000" dirty="0" err="1" smtClean="0"/>
              <a:t>und</a:t>
            </a:r>
            <a:r>
              <a:rPr lang="fr-FR" sz="4000" dirty="0" smtClean="0"/>
              <a:t> </a:t>
            </a:r>
            <a:r>
              <a:rPr lang="fr-FR" sz="4000" dirty="0" err="1" smtClean="0"/>
              <a:t>darf</a:t>
            </a:r>
            <a:r>
              <a:rPr lang="fr-FR" sz="4000" dirty="0" smtClean="0"/>
              <a:t> </a:t>
            </a:r>
            <a:r>
              <a:rPr lang="fr-FR" sz="4000" dirty="0" err="1" smtClean="0"/>
              <a:t>niemals</a:t>
            </a:r>
            <a:r>
              <a:rPr lang="fr-FR" sz="4000" dirty="0" smtClean="0"/>
              <a:t> </a:t>
            </a:r>
            <a:r>
              <a:rPr lang="fr-FR" sz="4000" dirty="0" err="1" smtClean="0"/>
              <a:t>schläfrig</a:t>
            </a:r>
            <a:r>
              <a:rPr lang="fr-FR" sz="4000" dirty="0" smtClean="0"/>
              <a:t> sein.</a:t>
            </a:r>
          </a:p>
          <a:p>
            <a:r>
              <a:rPr lang="fr-FR" sz="4000" dirty="0" err="1"/>
              <a:t>Doch</a:t>
            </a:r>
            <a:r>
              <a:rPr lang="fr-FR" sz="4000" dirty="0"/>
              <a:t> in </a:t>
            </a:r>
            <a:r>
              <a:rPr lang="fr-FR" sz="4000" dirty="0" err="1"/>
              <a:t>Bremen</a:t>
            </a:r>
            <a:r>
              <a:rPr lang="fr-FR" sz="4000" dirty="0"/>
              <a:t> </a:t>
            </a:r>
            <a:r>
              <a:rPr lang="fr-FR" sz="4000" dirty="0" err="1"/>
              <a:t>soll</a:t>
            </a:r>
            <a:r>
              <a:rPr lang="fr-FR" sz="4000" dirty="0"/>
              <a:t> </a:t>
            </a:r>
            <a:r>
              <a:rPr lang="fr-FR" sz="4000" dirty="0" err="1"/>
              <a:t>das</a:t>
            </a:r>
            <a:r>
              <a:rPr lang="fr-FR" sz="4000" dirty="0"/>
              <a:t> Leben </a:t>
            </a:r>
            <a:r>
              <a:rPr lang="fr-FR" sz="4000" dirty="0" err="1"/>
              <a:t>lustig</a:t>
            </a:r>
            <a:r>
              <a:rPr lang="fr-FR" sz="4000" dirty="0"/>
              <a:t> sein</a:t>
            </a:r>
            <a:r>
              <a:rPr lang="fr-FR" sz="4000" dirty="0" smtClean="0"/>
              <a:t>.</a:t>
            </a:r>
          </a:p>
          <a:p>
            <a:r>
              <a:rPr lang="fr-FR" sz="4000" dirty="0" err="1" smtClean="0">
                <a:latin typeface="Calibri"/>
              </a:rPr>
              <a:t>Ia</a:t>
            </a:r>
            <a:r>
              <a:rPr lang="fr-FR" sz="4000" dirty="0" smtClean="0">
                <a:latin typeface="Calibri"/>
              </a:rPr>
              <a:t>, </a:t>
            </a:r>
            <a:r>
              <a:rPr lang="fr-FR" sz="4000" dirty="0" err="1">
                <a:latin typeface="Calibri"/>
              </a:rPr>
              <a:t>wauwau</a:t>
            </a:r>
            <a:r>
              <a:rPr lang="fr-FR" sz="4000" dirty="0">
                <a:latin typeface="Calibri"/>
              </a:rPr>
              <a:t>, </a:t>
            </a:r>
            <a:r>
              <a:rPr lang="fr-FR" sz="4000" dirty="0" err="1">
                <a:latin typeface="Calibri"/>
              </a:rPr>
              <a:t>ia</a:t>
            </a:r>
            <a:r>
              <a:rPr lang="fr-FR" sz="4000" dirty="0">
                <a:latin typeface="Calibri"/>
              </a:rPr>
              <a:t>, </a:t>
            </a:r>
            <a:r>
              <a:rPr lang="fr-FR" sz="4000" dirty="0" err="1">
                <a:latin typeface="Calibri"/>
              </a:rPr>
              <a:t>wauwau</a:t>
            </a:r>
            <a:r>
              <a:rPr lang="fr-FR" sz="4000" dirty="0">
                <a:latin typeface="Calibri"/>
              </a:rPr>
              <a:t>, </a:t>
            </a:r>
            <a:r>
              <a:rPr lang="fr-FR" sz="4000" dirty="0" err="1">
                <a:latin typeface="Calibri"/>
              </a:rPr>
              <a:t>miau</a:t>
            </a:r>
            <a:r>
              <a:rPr lang="fr-FR" sz="4000" dirty="0">
                <a:latin typeface="Calibri"/>
              </a:rPr>
              <a:t>, </a:t>
            </a:r>
            <a:r>
              <a:rPr lang="fr-FR" sz="4000" dirty="0" err="1">
                <a:latin typeface="Calibri"/>
              </a:rPr>
              <a:t>kikiriki</a:t>
            </a:r>
            <a:r>
              <a:rPr lang="fr-FR" sz="4000" dirty="0">
                <a:latin typeface="Calibri"/>
              </a:rPr>
              <a:t>!</a:t>
            </a:r>
            <a:endParaRPr lang="fr-FR" sz="4000" dirty="0"/>
          </a:p>
          <a:p>
            <a:endParaRPr lang="fr-FR" sz="2400" dirty="0"/>
          </a:p>
          <a:p>
            <a:endParaRPr lang="fr-FR" sz="2400" dirty="0" smtClean="0"/>
          </a:p>
          <a:p>
            <a:endParaRPr lang="fr-FR" sz="24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563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3" t="21009" r="47300" b="26330"/>
          <a:stretch/>
        </p:blipFill>
        <p:spPr>
          <a:xfrm>
            <a:off x="1115616" y="908720"/>
            <a:ext cx="7120351" cy="4824536"/>
          </a:xfrm>
        </p:spPr>
      </p:pic>
    </p:spTree>
    <p:extLst>
      <p:ext uri="{BB962C8B-B14F-4D97-AF65-F5344CB8AC3E}">
        <p14:creationId xmlns:p14="http://schemas.microsoft.com/office/powerpoint/2010/main" val="103048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9" t="21819" r="49969" b="28030"/>
          <a:stretch/>
        </p:blipFill>
        <p:spPr>
          <a:xfrm>
            <a:off x="971600" y="908720"/>
            <a:ext cx="6803342" cy="5112568"/>
          </a:xfrm>
        </p:spPr>
      </p:pic>
    </p:spTree>
    <p:extLst>
      <p:ext uri="{BB962C8B-B14F-4D97-AF65-F5344CB8AC3E}">
        <p14:creationId xmlns:p14="http://schemas.microsoft.com/office/powerpoint/2010/main" val="382258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1" t="19054" r="51967" b="29609"/>
          <a:stretch/>
        </p:blipFill>
        <p:spPr>
          <a:xfrm>
            <a:off x="827584" y="548680"/>
            <a:ext cx="6912768" cy="5479630"/>
          </a:xfrm>
        </p:spPr>
      </p:pic>
    </p:spTree>
    <p:extLst>
      <p:ext uri="{BB962C8B-B14F-4D97-AF65-F5344CB8AC3E}">
        <p14:creationId xmlns:p14="http://schemas.microsoft.com/office/powerpoint/2010/main" val="93969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1" t="20239" r="50191" b="29215"/>
          <a:stretch/>
        </p:blipFill>
        <p:spPr>
          <a:xfrm>
            <a:off x="971600" y="908720"/>
            <a:ext cx="6773252" cy="5040560"/>
          </a:xfrm>
        </p:spPr>
      </p:pic>
    </p:spTree>
    <p:extLst>
      <p:ext uri="{BB962C8B-B14F-4D97-AF65-F5344CB8AC3E}">
        <p14:creationId xmlns:p14="http://schemas.microsoft.com/office/powerpoint/2010/main" val="309939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</TotalTime>
  <Words>262</Words>
  <Application>Microsoft Office PowerPoint</Application>
  <PresentationFormat>Affichage à l'écran (4:3)</PresentationFormat>
  <Paragraphs>32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Austin</vt:lpstr>
      <vt:lpstr>Die Bremer Stadtumusikanten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Bremer Stadtumusikanten</dc:title>
  <dc:creator>Mme Béthoux</dc:creator>
  <cp:lastModifiedBy>Windows User</cp:lastModifiedBy>
  <cp:revision>23</cp:revision>
  <dcterms:created xsi:type="dcterms:W3CDTF">2015-06-06T14:44:46Z</dcterms:created>
  <dcterms:modified xsi:type="dcterms:W3CDTF">2015-06-06T16:20:07Z</dcterms:modified>
</cp:coreProperties>
</file>