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2A81-88CE-42B4-A395-5F2FEDC84628}" type="datetimeFigureOut">
              <a:rPr lang="fr-FR" smtClean="0"/>
              <a:t>22/05/2014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EFB5-1841-4FEF-BEB7-E9146DE0E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03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2A81-88CE-42B4-A395-5F2FEDC84628}" type="datetimeFigureOut">
              <a:rPr lang="fr-FR" smtClean="0"/>
              <a:t>22/05/2014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EFB5-1841-4FEF-BEB7-E9146DE0E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17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2A81-88CE-42B4-A395-5F2FEDC84628}" type="datetimeFigureOut">
              <a:rPr lang="fr-FR" smtClean="0"/>
              <a:t>22/05/2014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EFB5-1841-4FEF-BEB7-E9146DE0E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367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2A81-88CE-42B4-A395-5F2FEDC84628}" type="datetimeFigureOut">
              <a:rPr lang="fr-FR" smtClean="0"/>
              <a:t>22/05/2014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EFB5-1841-4FEF-BEB7-E9146DE0E755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9820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2A81-88CE-42B4-A395-5F2FEDC84628}" type="datetimeFigureOut">
              <a:rPr lang="fr-FR" smtClean="0"/>
              <a:t>22/05/2014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EFB5-1841-4FEF-BEB7-E9146DE0E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203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2A81-88CE-42B4-A395-5F2FEDC84628}" type="datetimeFigureOut">
              <a:rPr lang="fr-FR" smtClean="0"/>
              <a:t>22/05/2014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EFB5-1841-4FEF-BEB7-E9146DE0E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176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2A81-88CE-42B4-A395-5F2FEDC84628}" type="datetimeFigureOut">
              <a:rPr lang="fr-FR" smtClean="0"/>
              <a:t>22/05/2014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EFB5-1841-4FEF-BEB7-E9146DE0E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643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2A81-88CE-42B4-A395-5F2FEDC84628}" type="datetimeFigureOut">
              <a:rPr lang="fr-FR" smtClean="0"/>
              <a:t>22/05/2014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EFB5-1841-4FEF-BEB7-E9146DE0E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520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2A81-88CE-42B4-A395-5F2FEDC84628}" type="datetimeFigureOut">
              <a:rPr lang="fr-FR" smtClean="0"/>
              <a:t>22/05/2014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EFB5-1841-4FEF-BEB7-E9146DE0E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10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2A81-88CE-42B4-A395-5F2FEDC84628}" type="datetimeFigureOut">
              <a:rPr lang="fr-FR" smtClean="0"/>
              <a:t>22/05/2014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EFB5-1841-4FEF-BEB7-E9146DE0E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5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2A81-88CE-42B4-A395-5F2FEDC84628}" type="datetimeFigureOut">
              <a:rPr lang="fr-FR" smtClean="0"/>
              <a:t>22/05/2014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EFB5-1841-4FEF-BEB7-E9146DE0E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31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2A81-88CE-42B4-A395-5F2FEDC84628}" type="datetimeFigureOut">
              <a:rPr lang="fr-FR" smtClean="0"/>
              <a:t>22/05/2014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EFB5-1841-4FEF-BEB7-E9146DE0E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87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2A81-88CE-42B4-A395-5F2FEDC84628}" type="datetimeFigureOut">
              <a:rPr lang="fr-FR" smtClean="0"/>
              <a:t>22/05/2014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EFB5-1841-4FEF-BEB7-E9146DE0E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36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2A81-88CE-42B4-A395-5F2FEDC84628}" type="datetimeFigureOut">
              <a:rPr lang="fr-FR" smtClean="0"/>
              <a:t>22/05/2014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EFB5-1841-4FEF-BEB7-E9146DE0E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23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2A81-88CE-42B4-A395-5F2FEDC84628}" type="datetimeFigureOut">
              <a:rPr lang="fr-FR" smtClean="0"/>
              <a:t>22/05/2014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EFB5-1841-4FEF-BEB7-E9146DE0E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43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2A81-88CE-42B4-A395-5F2FEDC84628}" type="datetimeFigureOut">
              <a:rPr lang="fr-FR" smtClean="0"/>
              <a:t>22/05/2014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EFB5-1841-4FEF-BEB7-E9146DE0E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87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2A81-88CE-42B4-A395-5F2FEDC84628}" type="datetimeFigureOut">
              <a:rPr lang="fr-FR" smtClean="0"/>
              <a:t>22/05/2014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EFB5-1841-4FEF-BEB7-E9146DE0E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6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6602A81-88CE-42B4-A395-5F2FEDC84628}" type="datetimeFigureOut">
              <a:rPr lang="fr-FR" smtClean="0"/>
              <a:t>22/05/2014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75BEFB5-1841-4FEF-BEB7-E9146DE0E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59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  <p:sldLayoutId id="2147484092" r:id="rId12"/>
    <p:sldLayoutId id="2147484093" r:id="rId13"/>
    <p:sldLayoutId id="2147484094" r:id="rId14"/>
    <p:sldLayoutId id="2147484095" r:id="rId15"/>
    <p:sldLayoutId id="2147484096" r:id="rId16"/>
    <p:sldLayoutId id="214748409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82880"/>
            <a:ext cx="7335520" cy="6019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u="sng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Reitlehrerin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Guten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Morgen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jetzt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Pferde</a:t>
            </a:r>
            <a:endParaRPr lang="en-US" sz="2400" b="1" dirty="0" smtClean="0">
              <a:solidFill>
                <a:srgbClr val="44444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von der Koppel.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Ihr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braucht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dafür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Strick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Halfter</a:t>
            </a:r>
            <a:r>
              <a:rPr lang="fr-FR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Dylan, du </a:t>
            </a:r>
            <a:r>
              <a:rPr lang="fr-FR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nimmst</a:t>
            </a:r>
            <a:r>
              <a:rPr lang="fr-FR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fr-FR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Schimmel</a:t>
            </a:r>
            <a:r>
              <a:rPr lang="fr-FR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fr-FR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Divya</a:t>
            </a:r>
            <a:r>
              <a:rPr lang="fr-FR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du </a:t>
            </a:r>
            <a:r>
              <a:rPr lang="fr-FR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holst</a:t>
            </a:r>
            <a:r>
              <a:rPr lang="fr-FR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fr-FR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Braunen</a:t>
            </a:r>
            <a:r>
              <a:rPr lang="fr-FR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fr-FR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Jamy</a:t>
            </a:r>
            <a:r>
              <a:rPr lang="fr-FR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du </a:t>
            </a:r>
            <a:r>
              <a:rPr lang="fr-FR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bekommst</a:t>
            </a:r>
            <a:r>
              <a:rPr lang="fr-FR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 Fuchs</a:t>
            </a:r>
            <a:endParaRPr lang="fr-F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u="sng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Adel 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Und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danach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putzen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Pferde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Hier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das     </a:t>
            </a:r>
            <a:endParaRPr lang="fr-F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Putzzeug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Striegel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Kardätsche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u="sng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Reitlehrerin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Jetzt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müssen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Boxen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ausmisten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Danach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Stroh und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Heu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r-F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Um 12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Uhr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bekommen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Pferde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Kraftfutter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u="sng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Reitlehrerin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So,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jetzt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satteln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Pferde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brauchen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Sattel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die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Trense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steigen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drau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βen auf.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reiten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los.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Ihr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reitet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bitte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Reihe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Schüler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reitet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der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andere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geht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neben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Pferd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auf der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linken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Seite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r-F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93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4320" y="447040"/>
            <a:ext cx="7599680" cy="6019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u="sng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Reitlehrerin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Guten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Morgen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jetzt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Pferde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 </a:t>
            </a:r>
            <a:r>
              <a:rPr lang="fr-FR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K………..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Ihr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braucht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dafür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S……   und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H…………. </a:t>
            </a:r>
            <a:r>
              <a:rPr lang="fr-FR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Dylan, du </a:t>
            </a:r>
            <a:r>
              <a:rPr lang="fr-FR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nimmst</a:t>
            </a:r>
            <a:r>
              <a:rPr lang="fr-FR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fr-FR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</a:t>
            </a:r>
            <a:r>
              <a:rPr lang="fr-FR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……………..  .  </a:t>
            </a:r>
            <a:r>
              <a:rPr lang="fr-FR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Divya</a:t>
            </a:r>
            <a:r>
              <a:rPr lang="fr-FR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du </a:t>
            </a:r>
            <a:r>
              <a:rPr lang="fr-FR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holst</a:t>
            </a:r>
            <a:r>
              <a:rPr lang="fr-FR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 Br…….. </a:t>
            </a:r>
            <a:r>
              <a:rPr lang="fr-FR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Jamy</a:t>
            </a:r>
            <a:r>
              <a:rPr lang="fr-FR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fr-FR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 </a:t>
            </a:r>
            <a:r>
              <a:rPr lang="fr-FR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bekommst</a:t>
            </a:r>
            <a:r>
              <a:rPr lang="fr-FR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 Fu...</a:t>
            </a:r>
            <a:endParaRPr lang="fr-F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u="sng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Adel 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Und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danach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putzen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Pferde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Hier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das     </a:t>
            </a:r>
            <a:endParaRPr lang="fr-F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Putzzeug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S………. und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K……………...</a:t>
            </a:r>
            <a:endParaRPr lang="fr-F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u="sng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Reitlehrerin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Jetzt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müssen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Boxen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ausmisten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Danach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St……. und H……... </a:t>
            </a:r>
            <a:endParaRPr lang="fr-F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Um 12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Uhr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bekommen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Pferde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Kr………...</a:t>
            </a:r>
            <a:endParaRPr lang="fr-F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u="sng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Reitlehrerin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So,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jetzt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satteln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Pferde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brauchen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einen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S…….. und die T……..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steigen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drau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βen auf.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reiten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los.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Ihr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reitet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bitte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einer</a:t>
            </a:r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Reihe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Ein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Schüler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reitet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der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andere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geht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neben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Pferd</a:t>
            </a:r>
            <a:r>
              <a:rPr lang="en-US" sz="2400" b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auf 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 l…………… </a:t>
            </a:r>
            <a:r>
              <a:rPr lang="en-US" sz="2400" b="1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Seite</a:t>
            </a:r>
            <a:r>
              <a:rPr lang="en-US" sz="2400" b="1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67770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Ronds dans l’eau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TC104033925[[fn=Ronds dans l’eau]]</Template>
  <TotalTime>9</TotalTime>
  <Words>95</Words>
  <Application>Microsoft Office PowerPoint</Application>
  <PresentationFormat>Grand écran</PresentationFormat>
  <Paragraphs>20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Tw Cen MT</vt:lpstr>
      <vt:lpstr>Ronds dans l’eau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Compte Microsoft</cp:lastModifiedBy>
  <cp:revision>15</cp:revision>
  <dcterms:created xsi:type="dcterms:W3CDTF">2014-05-22T08:21:43Z</dcterms:created>
  <dcterms:modified xsi:type="dcterms:W3CDTF">2014-05-22T08:33:06Z</dcterms:modified>
</cp:coreProperties>
</file>