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FE8A-5DC6-4565-8A81-5C6B8F77F74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C025-6A2D-4A2B-8F56-C97064DE7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85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FE8A-5DC6-4565-8A81-5C6B8F77F74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C025-6A2D-4A2B-8F56-C97064DE7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00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FE8A-5DC6-4565-8A81-5C6B8F77F74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C025-6A2D-4A2B-8F56-C97064DE7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8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FE8A-5DC6-4565-8A81-5C6B8F77F74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C025-6A2D-4A2B-8F56-C97064DE7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61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FE8A-5DC6-4565-8A81-5C6B8F77F74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C025-6A2D-4A2B-8F56-C97064DE7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45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FE8A-5DC6-4565-8A81-5C6B8F77F74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C025-6A2D-4A2B-8F56-C97064DE7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48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FE8A-5DC6-4565-8A81-5C6B8F77F74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C025-6A2D-4A2B-8F56-C97064DE7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96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FE8A-5DC6-4565-8A81-5C6B8F77F74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C025-6A2D-4A2B-8F56-C97064DE7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21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FE8A-5DC6-4565-8A81-5C6B8F77F74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C025-6A2D-4A2B-8F56-C97064DE7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63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FE8A-5DC6-4565-8A81-5C6B8F77F74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C025-6A2D-4A2B-8F56-C97064DE7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02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FE8A-5DC6-4565-8A81-5C6B8F77F74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C025-6A2D-4A2B-8F56-C97064DE7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3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2FE8A-5DC6-4565-8A81-5C6B8F77F74C}" type="datetimeFigureOut">
              <a:rPr lang="fr-FR" smtClean="0"/>
              <a:t>16/04/2015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FC025-6A2D-4A2B-8F56-C97064DE75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9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err="1" smtClean="0"/>
              <a:t>Bild</a:t>
            </a:r>
            <a:r>
              <a:rPr lang="fr-FR" b="1" dirty="0" smtClean="0"/>
              <a:t> </a:t>
            </a:r>
            <a:r>
              <a:rPr lang="fr-FR" b="1" dirty="0" err="1" smtClean="0"/>
              <a:t>und</a:t>
            </a:r>
            <a:r>
              <a:rPr lang="fr-FR" b="1" dirty="0" smtClean="0"/>
              <a:t> </a:t>
            </a:r>
            <a:r>
              <a:rPr lang="fr-FR" b="1" dirty="0" err="1" smtClean="0"/>
              <a:t>Text</a:t>
            </a:r>
            <a:r>
              <a:rPr lang="fr-FR" b="1" dirty="0" smtClean="0"/>
              <a:t> </a:t>
            </a:r>
            <a:r>
              <a:rPr lang="fr-FR" b="1" dirty="0" err="1" smtClean="0"/>
              <a:t>verbinden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32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110" y="-335808"/>
            <a:ext cx="4792337" cy="7536507"/>
          </a:xfrm>
        </p:spPr>
      </p:pic>
    </p:spTree>
    <p:extLst>
      <p:ext uri="{BB962C8B-B14F-4D97-AF65-F5344CB8AC3E}">
        <p14:creationId xmlns:p14="http://schemas.microsoft.com/office/powerpoint/2010/main" val="262462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Assoziiere</a:t>
            </a:r>
            <a:r>
              <a:rPr lang="fr-FR" dirty="0" smtClean="0"/>
              <a:t> </a:t>
            </a:r>
            <a:r>
              <a:rPr lang="fr-FR" dirty="0" err="1" smtClean="0"/>
              <a:t>Buchstaben</a:t>
            </a:r>
            <a:r>
              <a:rPr lang="fr-FR" dirty="0" smtClean="0"/>
              <a:t> </a:t>
            </a:r>
            <a:r>
              <a:rPr lang="fr-FR" dirty="0" err="1" smtClean="0"/>
              <a:t>und</a:t>
            </a:r>
            <a:r>
              <a:rPr lang="fr-FR" smtClean="0"/>
              <a:t> Zahlen:</a:t>
            </a:r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080573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3136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</Words>
  <Application>Microsoft Office PowerPoint</Application>
  <PresentationFormat>Grand écran</PresentationFormat>
  <Paragraphs>18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Bild und Text verbinden</vt:lpstr>
      <vt:lpstr>Présentation PowerPoint</vt:lpstr>
      <vt:lpstr>Assoziiere Buchstaben und Zahlen: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und Text verbinden</dc:title>
  <dc:creator>Christiane Béthoux</dc:creator>
  <cp:lastModifiedBy>Christiane Béthoux</cp:lastModifiedBy>
  <cp:revision>3</cp:revision>
  <dcterms:created xsi:type="dcterms:W3CDTF">2015-04-16T06:03:31Z</dcterms:created>
  <dcterms:modified xsi:type="dcterms:W3CDTF">2015-04-16T06:48:05Z</dcterms:modified>
</cp:coreProperties>
</file>