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0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72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0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92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96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6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44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0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33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88A4-7B55-457F-A26A-B7CA67DA17DB}" type="datetimeFigureOut">
              <a:rPr lang="fr-FR" smtClean="0"/>
              <a:t>06/06/2014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AC15-7990-4E00-9232-F9FF9AD18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27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306560" cy="2860357"/>
          </a:xfrm>
        </p:spPr>
        <p:txBody>
          <a:bodyPr>
            <a:normAutofit/>
          </a:bodyPr>
          <a:lstStyle/>
          <a:p>
            <a:r>
              <a:rPr lang="fr-FR" sz="7200" b="1" dirty="0" err="1" smtClean="0"/>
              <a:t>Sprayer</a:t>
            </a:r>
            <a:r>
              <a:rPr lang="fr-FR" sz="7200" b="1" dirty="0" smtClean="0"/>
              <a:t>, </a:t>
            </a:r>
            <a:r>
              <a:rPr lang="fr-FR" sz="7200" b="1" dirty="0" err="1" smtClean="0"/>
              <a:t>jeder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dritter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wird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geschnappt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3680" y="4597718"/>
            <a:ext cx="9144000" cy="165576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02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5" t="7721"/>
          <a:stretch/>
        </p:blipFill>
        <p:spPr>
          <a:xfrm>
            <a:off x="1442720" y="-326279"/>
            <a:ext cx="9326880" cy="65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Christiane\AppData\Local\Microsoft\Windows\Temporary Internet Files\Content.IE5\1QYT6J1P\img03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879" r="43976" b="39384"/>
          <a:stretch/>
        </p:blipFill>
        <p:spPr bwMode="auto">
          <a:xfrm>
            <a:off x="2153920" y="589280"/>
            <a:ext cx="7030720" cy="554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6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Christiane\AppData\Local\Microsoft\Windows\Temporary Internet Files\Content.IE5\NJPVY9UX\img0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43973" r="62910" b="37817"/>
          <a:stretch/>
        </p:blipFill>
        <p:spPr bwMode="auto">
          <a:xfrm>
            <a:off x="1198880" y="650240"/>
            <a:ext cx="9753600" cy="5831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979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Christiane\AppData\Local\Microsoft\Windows\Temporary Internet Files\Content.IE5\NJPVY9UX\img0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23397" r="550" b="29576"/>
          <a:stretch/>
        </p:blipFill>
        <p:spPr bwMode="auto">
          <a:xfrm>
            <a:off x="1564640" y="203200"/>
            <a:ext cx="975360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34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9" y="-120551"/>
            <a:ext cx="7782561" cy="66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352361"/>
            <a:ext cx="7315200" cy="58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0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6790" r="48991" b="-339"/>
          <a:stretch/>
        </p:blipFill>
        <p:spPr>
          <a:xfrm>
            <a:off x="1788160" y="914400"/>
            <a:ext cx="6705600" cy="48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6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3" t="3629"/>
          <a:stretch/>
        </p:blipFill>
        <p:spPr>
          <a:xfrm>
            <a:off x="2214881" y="433309"/>
            <a:ext cx="8088342" cy="55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8" t="-64987" r="51259" b="-858"/>
          <a:stretch/>
        </p:blipFill>
        <p:spPr>
          <a:xfrm>
            <a:off x="548640" y="-2980267"/>
            <a:ext cx="8900160" cy="95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79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Grand écran</PresentationFormat>
  <Paragraphs>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Sprayer, jeder dritter wird geschnappt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11</cp:revision>
  <dcterms:created xsi:type="dcterms:W3CDTF">2014-06-05T20:07:56Z</dcterms:created>
  <dcterms:modified xsi:type="dcterms:W3CDTF">2014-06-06T06:43:24Z</dcterms:modified>
</cp:coreProperties>
</file>