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46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28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5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03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53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28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56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46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82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86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44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9C08-0584-4034-B5DF-90AB14E1D509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56F-429B-4D3D-9A35-DB7651DD1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12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Mein </a:t>
            </a:r>
            <a:r>
              <a:rPr lang="fr-FR" b="1" dirty="0" err="1" smtClean="0"/>
              <a:t>Wochenplan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7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7971" y="-618948"/>
            <a:ext cx="4976958" cy="7250438"/>
          </a:xfrm>
        </p:spPr>
      </p:pic>
    </p:spTree>
    <p:extLst>
      <p:ext uri="{BB962C8B-B14F-4D97-AF65-F5344CB8AC3E}">
        <p14:creationId xmlns:p14="http://schemas.microsoft.com/office/powerpoint/2010/main" val="26673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2232" y="-1782111"/>
            <a:ext cx="4935557" cy="10240442"/>
          </a:xfrm>
        </p:spPr>
      </p:pic>
    </p:spTree>
    <p:extLst>
      <p:ext uri="{BB962C8B-B14F-4D97-AF65-F5344CB8AC3E}">
        <p14:creationId xmlns:p14="http://schemas.microsoft.com/office/powerpoint/2010/main" val="9614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6130" y="-1032037"/>
            <a:ext cx="4623164" cy="8119432"/>
          </a:xfrm>
        </p:spPr>
      </p:pic>
    </p:spTree>
    <p:extLst>
      <p:ext uri="{BB962C8B-B14F-4D97-AF65-F5344CB8AC3E}">
        <p14:creationId xmlns:p14="http://schemas.microsoft.com/office/powerpoint/2010/main" val="27480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9413" y="-1660896"/>
            <a:ext cx="5144877" cy="9810727"/>
          </a:xfrm>
        </p:spPr>
      </p:pic>
    </p:spTree>
    <p:extLst>
      <p:ext uri="{BB962C8B-B14F-4D97-AF65-F5344CB8AC3E}">
        <p14:creationId xmlns:p14="http://schemas.microsoft.com/office/powerpoint/2010/main" val="12554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1. </a:t>
            </a:r>
            <a:r>
              <a:rPr lang="fr-FR" sz="4000" b="1" dirty="0" err="1" smtClean="0"/>
              <a:t>Stelle</a:t>
            </a:r>
            <a:r>
              <a:rPr lang="fr-FR" sz="4000" b="1" dirty="0" smtClean="0"/>
              <a:t> die Person vor.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2. </a:t>
            </a:r>
            <a:r>
              <a:rPr lang="fr-FR" sz="4400" dirty="0" err="1" smtClean="0"/>
              <a:t>Stelle</a:t>
            </a:r>
            <a:r>
              <a:rPr lang="fr-FR" sz="4400" dirty="0" smtClean="0"/>
              <a:t> </a:t>
            </a:r>
            <a:r>
              <a:rPr lang="fr-FR" sz="4400" dirty="0" err="1" smtClean="0"/>
              <a:t>dich</a:t>
            </a:r>
            <a:r>
              <a:rPr lang="fr-FR" sz="4400" dirty="0" smtClean="0"/>
              <a:t> vor.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3712514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Office PowerPoint</Application>
  <PresentationFormat>Grand écran</PresentationFormat>
  <Paragraphs>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Mein Wochenplan</vt:lpstr>
      <vt:lpstr>Présentation PowerPoint</vt:lpstr>
      <vt:lpstr>Présentation PowerPoint</vt:lpstr>
      <vt:lpstr>Présentation PowerPoint</vt:lpstr>
      <vt:lpstr>Présentation PowerPoint</vt:lpstr>
      <vt:lpstr>1. Stelle die Person vor.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Wochenplan</dc:title>
  <dc:creator>Christiane Béthoux</dc:creator>
  <cp:lastModifiedBy>Christiane Béthoux</cp:lastModifiedBy>
  <cp:revision>6</cp:revision>
  <dcterms:created xsi:type="dcterms:W3CDTF">2015-04-15T19:46:17Z</dcterms:created>
  <dcterms:modified xsi:type="dcterms:W3CDTF">2015-04-15T20:01:07Z</dcterms:modified>
</cp:coreProperties>
</file>