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305C-74BD-4D10-AEEA-B87D69F999B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EF02-A32E-4705-AEEB-956FD9076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66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305C-74BD-4D10-AEEA-B87D69F999B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EF02-A32E-4705-AEEB-956FD9076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305C-74BD-4D10-AEEA-B87D69F999B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EF02-A32E-4705-AEEB-956FD9076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35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305C-74BD-4D10-AEEA-B87D69F999B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EF02-A32E-4705-AEEB-956FD9076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46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305C-74BD-4D10-AEEA-B87D69F999B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EF02-A32E-4705-AEEB-956FD9076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90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305C-74BD-4D10-AEEA-B87D69F999B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EF02-A32E-4705-AEEB-956FD9076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54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305C-74BD-4D10-AEEA-B87D69F999B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EF02-A32E-4705-AEEB-956FD9076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57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305C-74BD-4D10-AEEA-B87D69F999B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EF02-A32E-4705-AEEB-956FD9076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87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305C-74BD-4D10-AEEA-B87D69F999B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EF02-A32E-4705-AEEB-956FD9076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57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305C-74BD-4D10-AEEA-B87D69F999B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EF02-A32E-4705-AEEB-956FD9076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97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305C-74BD-4D10-AEEA-B87D69F999B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EF02-A32E-4705-AEEB-956FD9076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36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1305C-74BD-4D10-AEEA-B87D69F999B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1EF02-A32E-4705-AEEB-956FD9076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11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589" y="1468192"/>
            <a:ext cx="5988675" cy="449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42" name="Picture 2" descr="http://www.fraunholz.net/Bilder/freizeiteinrichtungen/Piktogramm/Kopie%20von%20Lehnenbachschule%20066_jp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787" y="953037"/>
            <a:ext cx="7255546" cy="544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1266" name="Picture 2" descr="http://www.fraunholz.net/Bilder/wettlaufbahn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437" y="829872"/>
            <a:ext cx="7307701" cy="548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2290" name="Picture 2" descr="http://www.fraunholz.net/Bilder/freizeiteinrichtungen/Piktogramm/internet_jp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926" y="-572137"/>
            <a:ext cx="4855335" cy="647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7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http://www.fraunholz.net/Bilder/trampolin02_JP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921" y="791235"/>
            <a:ext cx="6844063" cy="513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49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http://www.fraunholz.net/Bilder/schwimmbad_jp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132" y="826909"/>
            <a:ext cx="6757712" cy="486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8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http://www.fraunholz.net/Bilder/beachvolleyball_JP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31" y="878167"/>
            <a:ext cx="6568225" cy="492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http://www.fraunholz.net/Bilder/IMG_6570_JP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859" y="636687"/>
            <a:ext cx="6363252" cy="477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1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 descr="http://www.fraunholz.net/Bilder/Klasse_8_0052_jp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193" y="849189"/>
            <a:ext cx="6938507" cy="520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 descr="http://www.fraunholz.net/Bilder/freizeiteinrichtungen/Piktogramm/Lehnenbachschule%20012_jp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57943"/>
            <a:ext cx="7924815" cy="594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2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194" name="Picture 2" descr="http://www.fraunholz.net/Bilder/freizeiteinrichtungen/Piktogramm/Ohne%20Titel-99_jp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318" y="1158281"/>
            <a:ext cx="6062744" cy="454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8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218" name="Picture 2" descr="http://www.fraunholz.net/Bilder/IMG_5021_JP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535" y="1699195"/>
            <a:ext cx="5066778" cy="380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9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Grand écran</PresentationFormat>
  <Paragraphs>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12</cp:revision>
  <dcterms:created xsi:type="dcterms:W3CDTF">2014-01-11T08:19:38Z</dcterms:created>
  <dcterms:modified xsi:type="dcterms:W3CDTF">2014-01-11T08:29:10Z</dcterms:modified>
</cp:coreProperties>
</file>