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1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57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92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957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67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2017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834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528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58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84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49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43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85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01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26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23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3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49972-592D-4284-80C8-87E0DE510344}" type="datetimeFigureOut">
              <a:rPr lang="fr-FR" smtClean="0"/>
              <a:t>07/06/2014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5648F0-EE9E-4ED3-B231-7B3E82664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20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b="1" dirty="0" err="1" smtClean="0"/>
              <a:t>Tagesablauf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von</a:t>
            </a:r>
            <a:r>
              <a:rPr lang="fr-FR" sz="6600" b="1" dirty="0" smtClean="0"/>
              <a:t> Oliver</a:t>
            </a:r>
            <a:endParaRPr lang="fr-FR" sz="6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0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9120" y="2133600"/>
            <a:ext cx="9712960" cy="1158240"/>
          </a:xfrm>
        </p:spPr>
        <p:txBody>
          <a:bodyPr>
            <a:normAutofit/>
          </a:bodyPr>
          <a:lstStyle/>
          <a:p>
            <a:r>
              <a:rPr lang="fr-FR" sz="6600" b="1" dirty="0" err="1" smtClean="0"/>
              <a:t>Dann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lese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ich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ein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Buch</a:t>
            </a:r>
            <a:r>
              <a:rPr lang="fr-FR" sz="6600" b="1" dirty="0" smtClean="0"/>
              <a:t>.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40621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4" y="261547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fr-FR" sz="6600" b="1" dirty="0" err="1" smtClean="0"/>
              <a:t>Ich</a:t>
            </a:r>
            <a:r>
              <a:rPr lang="fr-FR" sz="6600" b="1" dirty="0" smtClean="0"/>
              <a:t> esse </a:t>
            </a:r>
            <a:r>
              <a:rPr lang="fr-FR" sz="6600" b="1" dirty="0" err="1" smtClean="0"/>
              <a:t>um</a:t>
            </a:r>
            <a:r>
              <a:rPr lang="fr-FR" sz="6600" b="1" dirty="0" smtClean="0"/>
              <a:t> 19 </a:t>
            </a:r>
            <a:r>
              <a:rPr lang="fr-FR" sz="6600" b="1" dirty="0" err="1" smtClean="0"/>
              <a:t>Uhr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Abendbrot</a:t>
            </a:r>
            <a:r>
              <a:rPr lang="fr-FR" sz="6600" b="1" dirty="0" smtClean="0"/>
              <a:t>.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12670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0720" y="2580640"/>
            <a:ext cx="9184641" cy="1869440"/>
          </a:xfrm>
        </p:spPr>
        <p:txBody>
          <a:bodyPr>
            <a:normAutofit/>
          </a:bodyPr>
          <a:lstStyle/>
          <a:p>
            <a:r>
              <a:rPr lang="fr-FR" sz="6600" b="1" dirty="0" err="1" smtClean="0"/>
              <a:t>Dann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sehe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ich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fern</a:t>
            </a:r>
            <a:r>
              <a:rPr lang="fr-FR" sz="6600" b="1" dirty="0" smtClean="0"/>
              <a:t>.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32031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6960" y="2600960"/>
            <a:ext cx="10668000" cy="2316480"/>
          </a:xfrm>
        </p:spPr>
        <p:txBody>
          <a:bodyPr>
            <a:normAutofit/>
          </a:bodyPr>
          <a:lstStyle/>
          <a:p>
            <a:r>
              <a:rPr lang="fr-FR" sz="6600" b="1" dirty="0" err="1" smtClean="0"/>
              <a:t>Ich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gehe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um</a:t>
            </a:r>
            <a:r>
              <a:rPr lang="fr-FR" sz="6600" b="1" dirty="0" smtClean="0"/>
              <a:t> 22 </a:t>
            </a:r>
            <a:r>
              <a:rPr lang="fr-FR" sz="6600" b="1" dirty="0" err="1" smtClean="0"/>
              <a:t>Uhr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ins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Bett</a:t>
            </a:r>
            <a:r>
              <a:rPr lang="fr-FR" sz="6600" b="1" dirty="0" smtClean="0"/>
              <a:t>. 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331980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6240" y="2824480"/>
            <a:ext cx="9875520" cy="2275840"/>
          </a:xfrm>
        </p:spPr>
        <p:txBody>
          <a:bodyPr>
            <a:normAutofit/>
          </a:bodyPr>
          <a:lstStyle/>
          <a:p>
            <a:r>
              <a:rPr lang="fr-FR" sz="6600" b="1" dirty="0" err="1" smtClean="0"/>
              <a:t>Ich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stehe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um</a:t>
            </a:r>
            <a:r>
              <a:rPr lang="fr-FR" sz="6600" b="1" dirty="0" smtClean="0"/>
              <a:t> 6 </a:t>
            </a:r>
            <a:r>
              <a:rPr lang="fr-FR" sz="6600" b="1" dirty="0" err="1" smtClean="0"/>
              <a:t>Uhr</a:t>
            </a:r>
            <a:r>
              <a:rPr lang="fr-FR" sz="6600" b="1" dirty="0" smtClean="0"/>
              <a:t> 30 </a:t>
            </a:r>
            <a:r>
              <a:rPr lang="fr-FR" sz="6600" b="1" dirty="0" err="1" smtClean="0"/>
              <a:t>auf</a:t>
            </a:r>
            <a:r>
              <a:rPr lang="fr-FR" sz="6600" b="1" dirty="0" smtClean="0"/>
              <a:t>.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1362029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4320" y="2438400"/>
            <a:ext cx="9916161" cy="2194560"/>
          </a:xfrm>
        </p:spPr>
        <p:txBody>
          <a:bodyPr>
            <a:normAutofit/>
          </a:bodyPr>
          <a:lstStyle/>
          <a:p>
            <a:r>
              <a:rPr lang="fr-FR" sz="6600" b="1" dirty="0" err="1" smtClean="0"/>
              <a:t>Danach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gehe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ich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ins</a:t>
            </a:r>
            <a:r>
              <a:rPr lang="fr-FR" sz="6600" b="1" dirty="0" smtClean="0"/>
              <a:t> Bad.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10230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08480" y="2519680"/>
            <a:ext cx="9204961" cy="2580640"/>
          </a:xfrm>
        </p:spPr>
        <p:txBody>
          <a:bodyPr>
            <a:normAutofit/>
          </a:bodyPr>
          <a:lstStyle/>
          <a:p>
            <a:r>
              <a:rPr lang="fr-FR" sz="6600" b="1" dirty="0" err="1" smtClean="0"/>
              <a:t>Dann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frühstücke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ich</a:t>
            </a:r>
            <a:r>
              <a:rPr lang="fr-FR" sz="6600" b="1" dirty="0" smtClean="0"/>
              <a:t>.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4753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3600" y="2905760"/>
            <a:ext cx="8859520" cy="2966719"/>
          </a:xfrm>
        </p:spPr>
        <p:txBody>
          <a:bodyPr>
            <a:noAutofit/>
          </a:bodyPr>
          <a:lstStyle/>
          <a:p>
            <a:r>
              <a:rPr lang="fr-FR" sz="6600" b="1" dirty="0" smtClean="0"/>
              <a:t>Um </a:t>
            </a:r>
            <a:r>
              <a:rPr lang="fr-FR" sz="6600" b="1" dirty="0" err="1" smtClean="0"/>
              <a:t>halb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acht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gehe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ich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zur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Schule</a:t>
            </a:r>
            <a:r>
              <a:rPr lang="fr-FR" sz="6600" b="1" dirty="0" smtClean="0"/>
              <a:t>.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9776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0160" y="3088640"/>
            <a:ext cx="10363200" cy="3230880"/>
          </a:xfrm>
        </p:spPr>
        <p:txBody>
          <a:bodyPr>
            <a:noAutofit/>
          </a:bodyPr>
          <a:lstStyle/>
          <a:p>
            <a:r>
              <a:rPr lang="fr-FR" sz="6600" b="1" dirty="0" smtClean="0"/>
              <a:t>Die </a:t>
            </a:r>
            <a:r>
              <a:rPr lang="fr-FR" sz="6600" b="1" dirty="0" err="1" smtClean="0"/>
              <a:t>Schule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beginnt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um</a:t>
            </a:r>
            <a:r>
              <a:rPr lang="fr-FR" sz="6600" b="1" dirty="0" smtClean="0"/>
              <a:t> 7 </a:t>
            </a:r>
            <a:r>
              <a:rPr lang="fr-FR" sz="6600" b="1" dirty="0" err="1" smtClean="0"/>
              <a:t>Uhr</a:t>
            </a:r>
            <a:r>
              <a:rPr lang="fr-FR" sz="6600" b="1" dirty="0" smtClean="0"/>
              <a:t> 55.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416976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7600" y="2580640"/>
            <a:ext cx="11074400" cy="3413760"/>
          </a:xfrm>
        </p:spPr>
        <p:txBody>
          <a:bodyPr>
            <a:noAutofit/>
          </a:bodyPr>
          <a:lstStyle/>
          <a:p>
            <a:r>
              <a:rPr lang="fr-FR" sz="6600" b="1" dirty="0" smtClean="0"/>
              <a:t>Um 14 </a:t>
            </a:r>
            <a:r>
              <a:rPr lang="fr-FR" sz="6600" b="1" dirty="0" err="1" smtClean="0"/>
              <a:t>Uhr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fahre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ich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nach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Hause</a:t>
            </a:r>
            <a:r>
              <a:rPr lang="fr-FR" sz="6600" b="1" dirty="0" smtClean="0"/>
              <a:t>.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12987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2720" y="2743200"/>
            <a:ext cx="9997441" cy="1158240"/>
          </a:xfrm>
        </p:spPr>
        <p:txBody>
          <a:bodyPr>
            <a:normAutofit/>
          </a:bodyPr>
          <a:lstStyle/>
          <a:p>
            <a:r>
              <a:rPr lang="fr-FR" sz="6600" b="1" dirty="0" err="1" smtClean="0"/>
              <a:t>Ich</a:t>
            </a:r>
            <a:r>
              <a:rPr lang="fr-FR" sz="6600" b="1" dirty="0" smtClean="0"/>
              <a:t> esse in der </a:t>
            </a:r>
            <a:r>
              <a:rPr lang="fr-FR" sz="6600" b="1" dirty="0" err="1" smtClean="0"/>
              <a:t>Küche</a:t>
            </a:r>
            <a:r>
              <a:rPr lang="fr-FR" sz="6600" b="1" dirty="0" smtClean="0"/>
              <a:t>. 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23306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5280" y="2072640"/>
            <a:ext cx="9530080" cy="3088640"/>
          </a:xfrm>
        </p:spPr>
        <p:txBody>
          <a:bodyPr>
            <a:noAutofit/>
          </a:bodyPr>
          <a:lstStyle/>
          <a:p>
            <a:r>
              <a:rPr lang="fr-FR" sz="6600" b="1" dirty="0" err="1" smtClean="0"/>
              <a:t>Dann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mache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ich</a:t>
            </a:r>
            <a:r>
              <a:rPr lang="fr-FR" sz="6600" b="1" dirty="0" smtClean="0"/>
              <a:t> </a:t>
            </a:r>
            <a:r>
              <a:rPr lang="fr-FR" sz="6600" b="1" dirty="0" err="1" smtClean="0"/>
              <a:t>Hausaufgaben</a:t>
            </a:r>
            <a:r>
              <a:rPr lang="fr-FR" sz="6600" b="1" dirty="0" smtClean="0"/>
              <a:t>.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26817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82</Words>
  <Application>Microsoft Office PowerPoint</Application>
  <PresentationFormat>Grand écran</PresentationFormat>
  <Paragraphs>13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Brin</vt:lpstr>
      <vt:lpstr>Tagesablauf von Oliver</vt:lpstr>
      <vt:lpstr>Ich stehe um 6 Uhr 30 auf.</vt:lpstr>
      <vt:lpstr>Danach gehe ich ins Bad.</vt:lpstr>
      <vt:lpstr>Dann frühstücke ich.</vt:lpstr>
      <vt:lpstr>Um halb acht gehe ich zur Schule.</vt:lpstr>
      <vt:lpstr>Die Schule beginnt um 7 Uhr 55.</vt:lpstr>
      <vt:lpstr>Um 14 Uhr fahre ich nach Hause.</vt:lpstr>
      <vt:lpstr>Ich esse in der Küche. </vt:lpstr>
      <vt:lpstr>Dann mache ich Hausaufgaben.</vt:lpstr>
      <vt:lpstr>Dann lese ich ein Buch.</vt:lpstr>
      <vt:lpstr>Ich esse um 19 Uhr Abendbrot.</vt:lpstr>
      <vt:lpstr>Dann sehe ich fern.</vt:lpstr>
      <vt:lpstr>Ich gehe um 22 Uhr ins Bett.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Tagesablauf von Oliver</dc:title>
  <dc:creator>Compte Microsoft</dc:creator>
  <cp:lastModifiedBy>Compte Microsoft</cp:lastModifiedBy>
  <cp:revision>16</cp:revision>
  <dcterms:created xsi:type="dcterms:W3CDTF">2014-06-07T13:08:49Z</dcterms:created>
  <dcterms:modified xsi:type="dcterms:W3CDTF">2014-06-07T13:32:16Z</dcterms:modified>
</cp:coreProperties>
</file>