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5"/>
  </p:notesMasterIdLst>
  <p:sldIdLst>
    <p:sldId id="261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4B076-EA46-419D-912D-978F5429C2E7}" type="datetimeFigureOut">
              <a:rPr lang="es-ES_tradnl" smtClean="0"/>
              <a:t>26/01/2017</a:t>
            </a:fld>
            <a:endParaRPr lang="es-ES_tradnl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_tradnl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97DAC-9F31-4DB3-A283-D94B8F4024C0}" type="slidenum">
              <a:rPr lang="es-ES_tradnl" smtClean="0"/>
              <a:t>‹N°›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497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BF9-101A-477D-91BE-D2943D093DB3}" type="datetimeFigureOut">
              <a:rPr lang="es-ES_tradnl" smtClean="0"/>
              <a:t>26/01/2017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3A33-23C4-4D14-B6DB-E7E5FCE6EA38}" type="slidenum">
              <a:rPr lang="es-ES_tradnl" smtClean="0"/>
              <a:t>‹N°›</a:t>
            </a:fld>
            <a:endParaRPr lang="es-ES_tradnl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BF9-101A-477D-91BE-D2943D093DB3}" type="datetimeFigureOut">
              <a:rPr lang="es-ES_tradnl" smtClean="0"/>
              <a:t>26/01/2017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3A33-23C4-4D14-B6DB-E7E5FCE6EA38}" type="slidenum">
              <a:rPr lang="es-ES_tradnl" smtClean="0"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BF9-101A-477D-91BE-D2943D093DB3}" type="datetimeFigureOut">
              <a:rPr lang="es-ES_tradnl" smtClean="0"/>
              <a:t>26/01/2017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3A33-23C4-4D14-B6DB-E7E5FCE6EA38}" type="slidenum">
              <a:rPr lang="es-ES_tradnl" smtClean="0"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BF9-101A-477D-91BE-D2943D093DB3}" type="datetimeFigureOut">
              <a:rPr lang="es-ES_tradnl" smtClean="0"/>
              <a:t>26/01/2017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3A33-23C4-4D14-B6DB-E7E5FCE6EA38}" type="slidenum">
              <a:rPr lang="es-ES_tradnl" smtClean="0"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BF9-101A-477D-91BE-D2943D093DB3}" type="datetimeFigureOut">
              <a:rPr lang="es-ES_tradnl" smtClean="0"/>
              <a:t>26/01/2017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3A33-23C4-4D14-B6DB-E7E5FCE6EA38}" type="slidenum">
              <a:rPr lang="es-ES_tradnl" smtClean="0"/>
              <a:t>‹N°›</a:t>
            </a:fld>
            <a:endParaRPr lang="es-ES_tradnl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BF9-101A-477D-91BE-D2943D093DB3}" type="datetimeFigureOut">
              <a:rPr lang="es-ES_tradnl" smtClean="0"/>
              <a:t>26/01/2017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3A33-23C4-4D14-B6DB-E7E5FCE6EA38}" type="slidenum">
              <a:rPr lang="es-ES_tradnl" smtClean="0"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BF9-101A-477D-91BE-D2943D093DB3}" type="datetimeFigureOut">
              <a:rPr lang="es-ES_tradnl" smtClean="0"/>
              <a:t>26/01/2017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3A33-23C4-4D14-B6DB-E7E5FCE6EA38}" type="slidenum">
              <a:rPr lang="es-ES_tradnl" smtClean="0"/>
              <a:t>‹N°›</a:t>
            </a:fld>
            <a:endParaRPr lang="es-ES_tradnl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BF9-101A-477D-91BE-D2943D093DB3}" type="datetimeFigureOut">
              <a:rPr lang="es-ES_tradnl" smtClean="0"/>
              <a:t>26/01/2017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3A33-23C4-4D14-B6DB-E7E5FCE6EA38}" type="slidenum">
              <a:rPr lang="es-ES_tradnl" smtClean="0"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BF9-101A-477D-91BE-D2943D093DB3}" type="datetimeFigureOut">
              <a:rPr lang="es-ES_tradnl" smtClean="0"/>
              <a:t>26/01/2017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3A33-23C4-4D14-B6DB-E7E5FCE6EA38}" type="slidenum">
              <a:rPr lang="es-ES_tradnl" smtClean="0"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BF9-101A-477D-91BE-D2943D093DB3}" type="datetimeFigureOut">
              <a:rPr lang="es-ES_tradnl" smtClean="0"/>
              <a:t>26/01/2017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3A33-23C4-4D14-B6DB-E7E5FCE6EA38}" type="slidenum">
              <a:rPr lang="es-ES_tradnl" smtClean="0"/>
              <a:t>‹N°›</a:t>
            </a:fld>
            <a:endParaRPr lang="es-ES_tradnl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BF9-101A-477D-91BE-D2943D093DB3}" type="datetimeFigureOut">
              <a:rPr lang="es-ES_tradnl" smtClean="0"/>
              <a:t>26/01/2017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3A33-23C4-4D14-B6DB-E7E5FCE6EA38}" type="slidenum">
              <a:rPr lang="es-ES_tradnl" smtClean="0"/>
              <a:t>‹N°›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AF02BF9-101A-477D-91BE-D2943D093DB3}" type="datetimeFigureOut">
              <a:rPr lang="es-ES_tradnl" smtClean="0"/>
              <a:t>26/01/2017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9C63A33-23C4-4D14-B6DB-E7E5FCE6EA38}" type="slidenum">
              <a:rPr lang="es-ES_tradnl" smtClean="0"/>
              <a:t>‹N°›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3568" y="882242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 smtClean="0">
                <a:latin typeface="Cambria" pitchFamily="18" charset="0"/>
              </a:rPr>
              <a:t>Castilla y Léon </a:t>
            </a:r>
            <a:endParaRPr lang="es-ES_tradnl" sz="8000" dirty="0">
              <a:latin typeface="Cambria" pitchFamily="18" charset="0"/>
            </a:endParaRPr>
          </a:p>
        </p:txBody>
      </p:sp>
      <p:pic>
        <p:nvPicPr>
          <p:cNvPr id="1026" name="Picture 2" descr="Résultat d’images pour mapa de espana castilla y le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15" y="2425443"/>
            <a:ext cx="6164737" cy="39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1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La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ciuadad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vieja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de Salamanca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53136"/>
            <a:ext cx="5039544" cy="207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5364088" cy="357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37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El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camino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de Santiago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6718"/>
            <a:ext cx="5004048" cy="333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980" y="1484784"/>
            <a:ext cx="434165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70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Las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Médulas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8579"/>
            <a:ext cx="5544616" cy="415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29000"/>
            <a:ext cx="2448272" cy="32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9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s-ES_tradnl" sz="3600" i="1" dirty="0">
                <a:solidFill>
                  <a:schemeClr val="tx1"/>
                </a:solidFill>
                <a:latin typeface="Cambria" pitchFamily="18" charset="0"/>
              </a:rPr>
              <a:t>E</a:t>
            </a:r>
            <a:r>
              <a:rPr lang="es-ES_tradnl" sz="3600" i="1" dirty="0" smtClean="0">
                <a:solidFill>
                  <a:schemeClr val="tx1"/>
                </a:solidFill>
                <a:latin typeface="Cambria" pitchFamily="18" charset="0"/>
              </a:rPr>
              <a:t>l </a:t>
            </a:r>
            <a:r>
              <a:rPr lang="es-ES_tradnl" sz="3600" i="1" dirty="0">
                <a:solidFill>
                  <a:schemeClr val="tx1"/>
                </a:solidFill>
                <a:latin typeface="Cambria" pitchFamily="18" charset="0"/>
              </a:rPr>
              <a:t>Yacimiento arqueológico de </a:t>
            </a:r>
            <a:r>
              <a:rPr lang="es-ES_tradnl" sz="3600" i="1" dirty="0" err="1">
                <a:solidFill>
                  <a:schemeClr val="tx1"/>
                </a:solidFill>
                <a:latin typeface="Cambria" pitchFamily="18" charset="0"/>
              </a:rPr>
              <a:t>Atapuerca</a:t>
            </a:r>
            <a:endParaRPr lang="es-ES_tradnl" sz="3600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67024"/>
            <a:ext cx="4283968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44" y="1316853"/>
            <a:ext cx="2746468" cy="205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60616"/>
            <a:ext cx="4010389" cy="300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80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es-ES_tradnl" i="1" dirty="0">
                <a:solidFill>
                  <a:schemeClr val="tx1"/>
                </a:solidFill>
                <a:latin typeface="Cambria" pitchFamily="18" charset="0"/>
              </a:rPr>
              <a:t>del Valle del Coa y de Siega Verde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7835"/>
            <a:ext cx="8430352" cy="47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85184"/>
            <a:ext cx="2384801" cy="159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07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Los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picos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de Europa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68" y="1340768"/>
            <a:ext cx="7860184" cy="537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09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88024" y="6355804"/>
            <a:ext cx="4262026" cy="469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 smtClean="0">
                <a:latin typeface="Cambria" pitchFamily="18" charset="0"/>
              </a:rPr>
              <a:t>El </a:t>
            </a:r>
            <a:r>
              <a:rPr lang="fr-FR" sz="1800" dirty="0" err="1" smtClean="0">
                <a:latin typeface="Cambria" pitchFamily="18" charset="0"/>
              </a:rPr>
              <a:t>colegio</a:t>
            </a:r>
            <a:r>
              <a:rPr lang="fr-FR" sz="1800" dirty="0" smtClean="0">
                <a:latin typeface="Cambria" pitchFamily="18" charset="0"/>
              </a:rPr>
              <a:t> San Gregorio, Valladolid </a:t>
            </a:r>
            <a:endParaRPr lang="es-ES_tradnl" sz="1800" dirty="0">
              <a:latin typeface="Cambria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04" y="479698"/>
            <a:ext cx="5607546" cy="373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2" y="3805024"/>
            <a:ext cx="22574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81" y="3805024"/>
            <a:ext cx="21431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796136" y="4235614"/>
            <a:ext cx="1750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Cambria" pitchFamily="18" charset="0"/>
              </a:rPr>
              <a:t>El </a:t>
            </a:r>
            <a:r>
              <a:rPr lang="fr-FR" sz="1600" dirty="0" err="1" smtClean="0">
                <a:latin typeface="Cambria" pitchFamily="18" charset="0"/>
              </a:rPr>
              <a:t>castillo</a:t>
            </a:r>
            <a:r>
              <a:rPr lang="fr-FR" sz="1600" dirty="0" smtClean="0">
                <a:latin typeface="Cambria" pitchFamily="18" charset="0"/>
              </a:rPr>
              <a:t> de Coca </a:t>
            </a:r>
            <a:endParaRPr lang="es-ES_tradnl" sz="16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3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La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comida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64088" y="3676241"/>
            <a:ext cx="2880320" cy="2568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dirty="0" err="1" smtClean="0">
                <a:latin typeface="Cambria" pitchFamily="18" charset="0"/>
              </a:rPr>
              <a:t>Morcilla</a:t>
            </a:r>
            <a:r>
              <a:rPr lang="fr-FR" sz="1800" dirty="0" smtClean="0">
                <a:latin typeface="Cambria" pitchFamily="18" charset="0"/>
              </a:rPr>
              <a:t> de Burgos </a:t>
            </a:r>
            <a:endParaRPr lang="es-ES_tradnl" sz="1800" dirty="0">
              <a:latin typeface="Cambria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7738"/>
            <a:ext cx="2724671" cy="191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4012418" cy="267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63280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76" y="4439146"/>
            <a:ext cx="3071544" cy="203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544" y="329765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Cambria" pitchFamily="18" charset="0"/>
              </a:rPr>
              <a:t>Asados</a:t>
            </a:r>
            <a:r>
              <a:rPr lang="fr-FR" dirty="0" smtClean="0"/>
              <a:t> </a:t>
            </a:r>
            <a:endParaRPr lang="es-ES_tradnl" dirty="0"/>
          </a:p>
        </p:txBody>
      </p:sp>
      <p:sp>
        <p:nvSpPr>
          <p:cNvPr id="5" name="ZoneTexte 4"/>
          <p:cNvSpPr txBox="1"/>
          <p:nvPr/>
        </p:nvSpPr>
        <p:spPr>
          <a:xfrm>
            <a:off x="2051720" y="515719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Cambria" pitchFamily="18" charset="0"/>
              </a:rPr>
              <a:t>Sopa</a:t>
            </a:r>
            <a:r>
              <a:rPr lang="fr-FR" dirty="0" smtClean="0">
                <a:latin typeface="Cambria" pitchFamily="18" charset="0"/>
              </a:rPr>
              <a:t> de </a:t>
            </a:r>
            <a:r>
              <a:rPr lang="fr-FR" dirty="0" err="1" smtClean="0">
                <a:latin typeface="Cambria" pitchFamily="18" charset="0"/>
              </a:rPr>
              <a:t>ajo</a:t>
            </a:r>
            <a:r>
              <a:rPr lang="fr-FR" dirty="0" smtClean="0">
                <a:latin typeface="Cambria" pitchFamily="18" charset="0"/>
              </a:rPr>
              <a:t> </a:t>
            </a:r>
            <a:endParaRPr lang="es-ES_tradnl" dirty="0">
              <a:latin typeface="Cambria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96800" y="6476604"/>
            <a:ext cx="263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Cambria" pitchFamily="18" charset="0"/>
              </a:rPr>
              <a:t>Yemas</a:t>
            </a:r>
            <a:r>
              <a:rPr lang="fr-FR" dirty="0" smtClean="0">
                <a:latin typeface="Cambria" pitchFamily="18" charset="0"/>
              </a:rPr>
              <a:t> de Santa Teresa </a:t>
            </a:r>
            <a:endParaRPr lang="es-ES_tradnl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4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Las fiestas: </a:t>
            </a:r>
            <a:r>
              <a:rPr lang="es-ES_tradnl" i="1" dirty="0" smtClean="0">
                <a:solidFill>
                  <a:schemeClr val="tx1"/>
                </a:solidFill>
                <a:latin typeface="Cambria" pitchFamily="18" charset="0"/>
              </a:rPr>
              <a:t>el </a:t>
            </a:r>
            <a:r>
              <a:rPr lang="es-ES_tradnl" i="1" dirty="0">
                <a:solidFill>
                  <a:schemeClr val="tx1"/>
                </a:solidFill>
                <a:latin typeface="Cambria" pitchFamily="18" charset="0"/>
              </a:rPr>
              <a:t>día de Castilla y León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885863" cy="461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70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La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Semana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Santa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061" y="3841068"/>
            <a:ext cx="3863020" cy="290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8" y="1484783"/>
            <a:ext cx="56959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53" y="548680"/>
            <a:ext cx="3211835" cy="241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47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Las 9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provincias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67438"/>
            <a:ext cx="5503118" cy="442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93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Los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personajes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famosos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6720" y="5226551"/>
            <a:ext cx="2098576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 smtClean="0">
                <a:latin typeface="Cambria" pitchFamily="18" charset="0"/>
              </a:rPr>
              <a:t>Alfonso X, el </a:t>
            </a:r>
            <a:r>
              <a:rPr lang="fr-FR" sz="1800" dirty="0" err="1" smtClean="0">
                <a:latin typeface="Cambria" pitchFamily="18" charset="0"/>
              </a:rPr>
              <a:t>Sabio</a:t>
            </a:r>
            <a:r>
              <a:rPr lang="fr-FR" sz="1800" dirty="0" smtClean="0">
                <a:latin typeface="Cambria" pitchFamily="18" charset="0"/>
              </a:rPr>
              <a:t> </a:t>
            </a:r>
            <a:endParaRPr lang="es-ES_tradnl" sz="1800" dirty="0">
              <a:latin typeface="Cambria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74" y="3206909"/>
            <a:ext cx="15430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6177"/>
            <a:ext cx="1977892" cy="264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86334"/>
            <a:ext cx="2233613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82473"/>
            <a:ext cx="1812505" cy="231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955362" y="5207159"/>
            <a:ext cx="14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ambria" pitchFamily="18" charset="0"/>
              </a:rPr>
              <a:t>Fernando I </a:t>
            </a:r>
            <a:endParaRPr lang="es-ES_tradnl" dirty="0">
              <a:latin typeface="Cambria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045174" y="5196309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latin typeface="Cambria" pitchFamily="18" charset="0"/>
              </a:rPr>
              <a:t>de Bartolomé de las Casas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95648" y="5196308"/>
            <a:ext cx="1812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latin typeface="Cambria" pitchFamily="18" charset="0"/>
              </a:rPr>
              <a:t>Teresa de Jesús de Ávila </a:t>
            </a:r>
          </a:p>
        </p:txBody>
      </p:sp>
    </p:spTree>
    <p:extLst>
      <p:ext uri="{BB962C8B-B14F-4D97-AF65-F5344CB8AC3E}">
        <p14:creationId xmlns:p14="http://schemas.microsoft.com/office/powerpoint/2010/main" val="358981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zimbra.free.fr/service/home/~/image2.GIF?auth=co&amp;loc=fr&amp;id=46080&amp;part=1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3" name="AutoShape 4" descr="https://zimbra.free.fr/service/home/~/image2.GIF?auth=co&amp;loc=fr&amp;id=46080&amp;part=1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3"/>
            <a:ext cx="3424577" cy="2916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5"/>
            <a:ext cx="3893723" cy="291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1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00582"/>
            <a:ext cx="3621864" cy="531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95536" y="692696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4000" i="1" dirty="0" smtClean="0">
                <a:latin typeface="Cambria" pitchFamily="18" charset="0"/>
              </a:rPr>
              <a:t> La </a:t>
            </a:r>
            <a:r>
              <a:rPr lang="fr-FR" sz="4000" i="1" dirty="0" err="1" smtClean="0">
                <a:latin typeface="Cambria" pitchFamily="18" charset="0"/>
              </a:rPr>
              <a:t>prensa</a:t>
            </a:r>
            <a:r>
              <a:rPr lang="fr-FR" sz="4000" i="1" dirty="0" smtClean="0">
                <a:latin typeface="Cambria" pitchFamily="18" charset="0"/>
              </a:rPr>
              <a:t> : El d</a:t>
            </a:r>
            <a:r>
              <a:rPr lang="es-ES" sz="4000" i="1" dirty="0">
                <a:latin typeface="Cambria" pitchFamily="18" charset="0"/>
              </a:rPr>
              <a:t>í</a:t>
            </a:r>
            <a:r>
              <a:rPr lang="fr-FR" sz="4000" i="1" dirty="0" smtClean="0">
                <a:latin typeface="Cambria" pitchFamily="18" charset="0"/>
              </a:rPr>
              <a:t>a de Valladolid </a:t>
            </a:r>
            <a:endParaRPr lang="es-ES_tradnl" sz="40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46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07704" y="2795504"/>
            <a:ext cx="5112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i="1" dirty="0" err="1" smtClean="0">
                <a:latin typeface="Cambria" pitchFamily="18" charset="0"/>
              </a:rPr>
              <a:t>Fín</a:t>
            </a:r>
            <a:endParaRPr lang="es-ES_tradnl" sz="60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432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>
                <a:solidFill>
                  <a:schemeClr val="tx1"/>
                </a:solidFill>
                <a:latin typeface="Cambria" pitchFamily="18" charset="0"/>
              </a:rPr>
              <a:t>Los </a:t>
            </a:r>
            <a:r>
              <a:rPr lang="fr-FR" i="1" dirty="0" err="1">
                <a:solidFill>
                  <a:schemeClr val="tx1"/>
                </a:solidFill>
                <a:latin typeface="Cambria" pitchFamily="18" charset="0"/>
              </a:rPr>
              <a:t>símbolos</a:t>
            </a:r>
            <a:r>
              <a:rPr lang="fr-FR" i="1" dirty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4107" y="4032879"/>
            <a:ext cx="1512168" cy="460648"/>
          </a:xfrm>
        </p:spPr>
        <p:txBody>
          <a:bodyPr/>
          <a:lstStyle/>
          <a:p>
            <a:pPr marL="0" indent="0">
              <a:buNone/>
            </a:pPr>
            <a:r>
              <a:rPr lang="fr-FR" i="1" dirty="0">
                <a:latin typeface="Cambria" pitchFamily="18" charset="0"/>
              </a:rPr>
              <a:t>El </a:t>
            </a:r>
            <a:r>
              <a:rPr lang="fr-FR" i="1" dirty="0" err="1">
                <a:latin typeface="Cambria" pitchFamily="18" charset="0"/>
              </a:rPr>
              <a:t>blasón</a:t>
            </a:r>
            <a:r>
              <a:rPr lang="fr-FR" i="1" dirty="0">
                <a:latin typeface="Cambria" pitchFamily="18" charset="0"/>
              </a:rPr>
              <a:t> </a:t>
            </a:r>
            <a:endParaRPr lang="es-ES_tradnl" i="1" dirty="0">
              <a:latin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4088"/>
            <a:ext cx="1681279" cy="254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4088"/>
            <a:ext cx="3384377" cy="259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84" y="4493527"/>
            <a:ext cx="2912328" cy="194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335687" y="4153456"/>
            <a:ext cx="1836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Cambria" pitchFamily="18" charset="0"/>
              </a:rPr>
              <a:t>La bandera </a:t>
            </a:r>
            <a:endParaRPr lang="es-ES_tradnl" sz="2400" i="1" dirty="0">
              <a:latin typeface="Cambria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341860" y="6452550"/>
            <a:ext cx="156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Cambria" pitchFamily="18" charset="0"/>
              </a:rPr>
              <a:t>el </a:t>
            </a:r>
            <a:r>
              <a:rPr lang="fr-FR" sz="2400" i="1" dirty="0" err="1" smtClean="0">
                <a:latin typeface="Cambria" pitchFamily="18" charset="0"/>
              </a:rPr>
              <a:t>pendón</a:t>
            </a:r>
            <a:r>
              <a:rPr lang="fr-FR" sz="2400" i="1" dirty="0" smtClean="0">
                <a:latin typeface="Cambria" pitchFamily="18" charset="0"/>
              </a:rPr>
              <a:t> </a:t>
            </a:r>
            <a:endParaRPr lang="es-ES_tradnl" sz="24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7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Historia de Castilla y Léon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_trad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61944"/>
            <a:ext cx="284797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9" y="2717500"/>
            <a:ext cx="335630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09" y="3367647"/>
            <a:ext cx="4723674" cy="315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68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Las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lenguas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667125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54278"/>
            <a:ext cx="4768155" cy="365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75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>
                <a:solidFill>
                  <a:schemeClr val="tx1"/>
                </a:solidFill>
                <a:latin typeface="Cambria" pitchFamily="18" charset="0"/>
              </a:rPr>
              <a:t>La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educación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79912" y="6275792"/>
            <a:ext cx="3034680" cy="383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600" dirty="0" err="1" smtClean="0">
                <a:latin typeface="Cambria" pitchFamily="18" charset="0"/>
              </a:rPr>
              <a:t>Universidad</a:t>
            </a:r>
            <a:r>
              <a:rPr lang="fr-FR" sz="1600" dirty="0" smtClean="0">
                <a:latin typeface="Cambria" pitchFamily="18" charset="0"/>
              </a:rPr>
              <a:t> de Valladolid </a:t>
            </a:r>
            <a:endParaRPr lang="es-ES_tradnl" sz="1600" dirty="0">
              <a:latin typeface="Cambria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71492"/>
            <a:ext cx="4632515" cy="347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00" y="836712"/>
            <a:ext cx="169605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" y="2650941"/>
            <a:ext cx="1746547" cy="17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3" y="4365104"/>
            <a:ext cx="3373299" cy="232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129868" y="5445878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latin typeface="Cambria" pitchFamily="18" charset="0"/>
              </a:rPr>
              <a:t>Universidad</a:t>
            </a:r>
            <a:r>
              <a:rPr lang="fr-FR" sz="1600" dirty="0" smtClean="0">
                <a:latin typeface="Cambria" pitchFamily="18" charset="0"/>
              </a:rPr>
              <a:t> de Salamanca </a:t>
            </a:r>
            <a:endParaRPr lang="es-ES_tradnl" sz="16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Sitios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turisticos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: Burgos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" y="3426573"/>
            <a:ext cx="1921396" cy="326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436" y="1602635"/>
            <a:ext cx="3498676" cy="232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3604588" cy="27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30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La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ciudad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fr-FR" i="1" dirty="0" err="1" smtClean="0">
                <a:solidFill>
                  <a:schemeClr val="tx1"/>
                </a:solidFill>
                <a:latin typeface="Cambria" pitchFamily="18" charset="0"/>
              </a:rPr>
              <a:t>vieja</a:t>
            </a: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 de Avila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7"/>
            <a:ext cx="5123127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33110"/>
            <a:ext cx="4546476" cy="272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28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itchFamily="34" charset="0"/>
              <a:buChar char="•"/>
            </a:pPr>
            <a:r>
              <a:rPr lang="fr-FR" i="1" dirty="0" smtClean="0">
                <a:solidFill>
                  <a:schemeClr val="tx1"/>
                </a:solidFill>
                <a:latin typeface="Cambria" pitchFamily="18" charset="0"/>
              </a:rPr>
              <a:t>Segovia </a:t>
            </a:r>
            <a:endParaRPr lang="es-ES_tradnl" i="1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94" y="980728"/>
            <a:ext cx="5875276" cy="391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66748"/>
            <a:ext cx="3690579" cy="258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23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Clarté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119</TotalTime>
  <Words>133</Words>
  <Application>Microsoft Office PowerPoint</Application>
  <PresentationFormat>Affichage à l'écran (4:3)</PresentationFormat>
  <Paragraphs>36</Paragraphs>
  <Slides>23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Clarté</vt:lpstr>
      <vt:lpstr>Présentation PowerPoint</vt:lpstr>
      <vt:lpstr>Las 9 provincias </vt:lpstr>
      <vt:lpstr>Los símbolos </vt:lpstr>
      <vt:lpstr>Historia de Castilla y Léon </vt:lpstr>
      <vt:lpstr>Las lenguas </vt:lpstr>
      <vt:lpstr>La educación </vt:lpstr>
      <vt:lpstr>Sitios turisticos : Burgos </vt:lpstr>
      <vt:lpstr>La ciudad vieja de Avila </vt:lpstr>
      <vt:lpstr>Segovia </vt:lpstr>
      <vt:lpstr>La ciuadad vieja de Salamanca </vt:lpstr>
      <vt:lpstr>El camino de Santiago </vt:lpstr>
      <vt:lpstr>Las Médulas </vt:lpstr>
      <vt:lpstr>El Yacimiento arqueológico de Atapuerca</vt:lpstr>
      <vt:lpstr>del Valle del Coa y de Siega Verde </vt:lpstr>
      <vt:lpstr>Los picos de Europa </vt:lpstr>
      <vt:lpstr>Présentation PowerPoint</vt:lpstr>
      <vt:lpstr>La comida </vt:lpstr>
      <vt:lpstr>Las fiestas: el día de Castilla y León</vt:lpstr>
      <vt:lpstr>La Semana Santa </vt:lpstr>
      <vt:lpstr>Los personajes famosos 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Lucie ALLAIN</dc:creator>
  <cp:lastModifiedBy>Lucie ALLAIN</cp:lastModifiedBy>
  <cp:revision>15</cp:revision>
  <dcterms:created xsi:type="dcterms:W3CDTF">2017-01-21T17:04:37Z</dcterms:created>
  <dcterms:modified xsi:type="dcterms:W3CDTF">2017-01-26T21:52:47Z</dcterms:modified>
</cp:coreProperties>
</file>