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ADF98-EF91-4FC8-A9B5-9324480A7D13}" type="datetimeFigureOut">
              <a:rPr lang="es-ES_tradnl" smtClean="0"/>
              <a:t>13/03/2013</a:t>
            </a:fld>
            <a:endParaRPr lang="es-ES_tradnl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s-ES_tradnl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F820B-D438-4FB4-AE0B-CB9E2990FCA2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41304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F820B-D438-4FB4-AE0B-CB9E2990FCA2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60844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F820B-D438-4FB4-AE0B-CB9E2990FCA2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98291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F820B-D438-4FB4-AE0B-CB9E2990FCA2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47949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F820B-D438-4FB4-AE0B-CB9E2990FCA2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13058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F820B-D438-4FB4-AE0B-CB9E2990FCA2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56199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s-ES_tradnl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s-ES_tradnl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853A-50D3-47D3-988F-5D9100961701}" type="datetimeFigureOut">
              <a:rPr lang="es-ES_tradnl" smtClean="0"/>
              <a:t>13/03/2013</a:t>
            </a:fld>
            <a:endParaRPr lang="es-ES_tradn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FB9E-F09E-4DEF-A869-A11D23D69C6D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461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s-ES_tradnl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s-ES_tradnl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853A-50D3-47D3-988F-5D9100961701}" type="datetimeFigureOut">
              <a:rPr lang="es-ES_tradnl" smtClean="0"/>
              <a:t>13/03/2013</a:t>
            </a:fld>
            <a:endParaRPr lang="es-ES_tradn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FB9E-F09E-4DEF-A869-A11D23D69C6D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42939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s-ES_tradnl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s-ES_tradnl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853A-50D3-47D3-988F-5D9100961701}" type="datetimeFigureOut">
              <a:rPr lang="es-ES_tradnl" smtClean="0"/>
              <a:t>13/03/2013</a:t>
            </a:fld>
            <a:endParaRPr lang="es-ES_tradn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FB9E-F09E-4DEF-A869-A11D23D69C6D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1817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s-ES_tradnl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s-ES_tradnl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853A-50D3-47D3-988F-5D9100961701}" type="datetimeFigureOut">
              <a:rPr lang="es-ES_tradnl" smtClean="0"/>
              <a:t>13/03/2013</a:t>
            </a:fld>
            <a:endParaRPr lang="es-ES_tradn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FB9E-F09E-4DEF-A869-A11D23D69C6D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1505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s-ES_tradnl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853A-50D3-47D3-988F-5D9100961701}" type="datetimeFigureOut">
              <a:rPr lang="es-ES_tradnl" smtClean="0"/>
              <a:t>13/03/2013</a:t>
            </a:fld>
            <a:endParaRPr lang="es-ES_tradn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FB9E-F09E-4DEF-A869-A11D23D69C6D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17239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s-ES_tradnl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s-ES_tradnl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s-ES_tradnl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853A-50D3-47D3-988F-5D9100961701}" type="datetimeFigureOut">
              <a:rPr lang="es-ES_tradnl" smtClean="0"/>
              <a:t>13/03/2013</a:t>
            </a:fld>
            <a:endParaRPr lang="es-ES_tradnl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FB9E-F09E-4DEF-A869-A11D23D69C6D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23144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s-ES_tradnl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s-ES_tradnl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s-ES_tradnl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853A-50D3-47D3-988F-5D9100961701}" type="datetimeFigureOut">
              <a:rPr lang="es-ES_tradnl" smtClean="0"/>
              <a:t>13/03/2013</a:t>
            </a:fld>
            <a:endParaRPr lang="es-ES_tradnl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FB9E-F09E-4DEF-A869-A11D23D69C6D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4171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s-ES_tradnl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853A-50D3-47D3-988F-5D9100961701}" type="datetimeFigureOut">
              <a:rPr lang="es-ES_tradnl" smtClean="0"/>
              <a:t>13/03/2013</a:t>
            </a:fld>
            <a:endParaRPr lang="es-ES_tradn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FB9E-F09E-4DEF-A869-A11D23D69C6D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4260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853A-50D3-47D3-988F-5D9100961701}" type="datetimeFigureOut">
              <a:rPr lang="es-ES_tradnl" smtClean="0"/>
              <a:t>13/03/2013</a:t>
            </a:fld>
            <a:endParaRPr lang="es-ES_tradnl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FB9E-F09E-4DEF-A869-A11D23D69C6D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2464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s-ES_tradnl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s-ES_tradnl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853A-50D3-47D3-988F-5D9100961701}" type="datetimeFigureOut">
              <a:rPr lang="es-ES_tradnl" smtClean="0"/>
              <a:t>13/03/2013</a:t>
            </a:fld>
            <a:endParaRPr lang="es-ES_tradnl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FB9E-F09E-4DEF-A869-A11D23D69C6D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58284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s-ES_tradnl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853A-50D3-47D3-988F-5D9100961701}" type="datetimeFigureOut">
              <a:rPr lang="es-ES_tradnl" smtClean="0"/>
              <a:t>13/03/2013</a:t>
            </a:fld>
            <a:endParaRPr lang="es-ES_tradnl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FB9E-F09E-4DEF-A869-A11D23D69C6D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3383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s-ES_tradnl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s-ES_tradnl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853A-50D3-47D3-988F-5D9100961701}" type="datetimeFigureOut">
              <a:rPr lang="es-ES_tradnl" smtClean="0"/>
              <a:t>13/03/2013</a:t>
            </a:fld>
            <a:endParaRPr lang="es-ES_tradn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FFB9E-F09E-4DEF-A869-A11D23D69C6D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56700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c.es/sociedad/20130313/abci-clave-eleccion-nuevo-papa-201303130225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872207"/>
          </a:xfrm>
        </p:spPr>
        <p:txBody>
          <a:bodyPr/>
          <a:lstStyle/>
          <a:p>
            <a:r>
              <a:rPr lang="es-ES_tradnl" b="1" i="1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Día clave para la elección del nuevo Papa</a:t>
            </a:r>
            <a:r>
              <a:rPr lang="fr-FR" b="1" i="1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 </a:t>
            </a:r>
            <a:endParaRPr lang="es-ES_tradnl" b="1" i="1" dirty="0">
              <a:solidFill>
                <a:srgbClr val="FFC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037" y="2636912"/>
            <a:ext cx="6134100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1622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fr-FR" dirty="0" err="1" smtClean="0">
                <a:latin typeface="Batang" pitchFamily="18" charset="-127"/>
                <a:ea typeface="Batang" pitchFamily="18" charset="-127"/>
              </a:rPr>
              <a:t>Ayer</a:t>
            </a:r>
            <a:r>
              <a:rPr lang="fr-FR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fr-FR" dirty="0" err="1" smtClean="0">
                <a:latin typeface="Batang" pitchFamily="18" charset="-127"/>
                <a:ea typeface="Batang" pitchFamily="18" charset="-127"/>
              </a:rPr>
              <a:t>por</a:t>
            </a:r>
            <a:r>
              <a:rPr lang="fr-FR" dirty="0" smtClean="0">
                <a:latin typeface="Batang" pitchFamily="18" charset="-127"/>
                <a:ea typeface="Batang" pitchFamily="18" charset="-127"/>
              </a:rPr>
              <a:t> la </a:t>
            </a:r>
            <a:r>
              <a:rPr lang="fr-FR" dirty="0" err="1" smtClean="0">
                <a:latin typeface="Batang" pitchFamily="18" charset="-127"/>
                <a:ea typeface="Batang" pitchFamily="18" charset="-127"/>
              </a:rPr>
              <a:t>noche</a:t>
            </a:r>
            <a:r>
              <a:rPr lang="fr-FR" dirty="0" smtClean="0">
                <a:latin typeface="Batang" pitchFamily="18" charset="-127"/>
                <a:ea typeface="Batang" pitchFamily="18" charset="-127"/>
              </a:rPr>
              <a:t>, el </a:t>
            </a:r>
            <a:r>
              <a:rPr lang="fr-FR" dirty="0" err="1" smtClean="0">
                <a:latin typeface="Batang" pitchFamily="18" charset="-127"/>
                <a:ea typeface="Batang" pitchFamily="18" charset="-127"/>
              </a:rPr>
              <a:t>mundo</a:t>
            </a:r>
            <a:r>
              <a:rPr lang="fr-FR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fr-FR" dirty="0" err="1" smtClean="0">
                <a:latin typeface="Batang" pitchFamily="18" charset="-127"/>
                <a:ea typeface="Batang" pitchFamily="18" charset="-127"/>
              </a:rPr>
              <a:t>vio</a:t>
            </a:r>
            <a:r>
              <a:rPr lang="fr-FR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fr-FR" dirty="0" err="1" smtClean="0">
                <a:latin typeface="Batang" pitchFamily="18" charset="-127"/>
                <a:ea typeface="Batang" pitchFamily="18" charset="-127"/>
              </a:rPr>
              <a:t>lal</a:t>
            </a:r>
            <a:r>
              <a:rPr lang="fr-FR" dirty="0" smtClean="0">
                <a:latin typeface="Batang" pitchFamily="18" charset="-127"/>
                <a:ea typeface="Batang" pitchFamily="18" charset="-127"/>
              </a:rPr>
              <a:t> humo negro salir : </a:t>
            </a:r>
            <a:r>
              <a:rPr lang="fr-FR" dirty="0" err="1" smtClean="0">
                <a:latin typeface="Batang" pitchFamily="18" charset="-127"/>
                <a:ea typeface="Batang" pitchFamily="18" charset="-127"/>
              </a:rPr>
              <a:t>Todavía</a:t>
            </a:r>
            <a:r>
              <a:rPr lang="fr-FR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fr-FR" dirty="0" err="1" smtClean="0">
                <a:latin typeface="Batang" pitchFamily="18" charset="-127"/>
                <a:ea typeface="Batang" pitchFamily="18" charset="-127"/>
              </a:rPr>
              <a:t>estamos</a:t>
            </a:r>
            <a:r>
              <a:rPr lang="fr-FR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fr-FR" dirty="0" err="1" smtClean="0">
                <a:latin typeface="Batang" pitchFamily="18" charset="-127"/>
                <a:ea typeface="Batang" pitchFamily="18" charset="-127"/>
              </a:rPr>
              <a:t>esperando</a:t>
            </a:r>
            <a:r>
              <a:rPr lang="fr-FR" dirty="0" smtClean="0">
                <a:latin typeface="Batang" pitchFamily="18" charset="-127"/>
                <a:ea typeface="Batang" pitchFamily="18" charset="-127"/>
              </a:rPr>
              <a:t> un </a:t>
            </a:r>
            <a:r>
              <a:rPr lang="fr-FR" dirty="0" err="1" smtClean="0">
                <a:latin typeface="Batang" pitchFamily="18" charset="-127"/>
                <a:ea typeface="Batang" pitchFamily="18" charset="-127"/>
              </a:rPr>
              <a:t>nuevo</a:t>
            </a:r>
            <a:r>
              <a:rPr lang="fr-FR" dirty="0" smtClean="0">
                <a:latin typeface="Batang" pitchFamily="18" charset="-127"/>
                <a:ea typeface="Batang" pitchFamily="18" charset="-127"/>
              </a:rPr>
              <a:t> papa</a:t>
            </a:r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2780928"/>
            <a:ext cx="6134100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662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atin typeface="Batang" pitchFamily="18" charset="-127"/>
                <a:ea typeface="Batang" pitchFamily="18" charset="-127"/>
              </a:rPr>
              <a:t>Del « extra </a:t>
            </a:r>
            <a:r>
              <a:rPr lang="fr-FR" b="1" dirty="0" err="1" smtClean="0">
                <a:latin typeface="Batang" pitchFamily="18" charset="-127"/>
                <a:ea typeface="Batang" pitchFamily="18" charset="-127"/>
              </a:rPr>
              <a:t>omnes</a:t>
            </a:r>
            <a:r>
              <a:rPr lang="fr-FR" b="1" dirty="0" smtClean="0">
                <a:latin typeface="Batang" pitchFamily="18" charset="-127"/>
                <a:ea typeface="Batang" pitchFamily="18" charset="-127"/>
              </a:rPr>
              <a:t> » al « </a:t>
            </a:r>
            <a:r>
              <a:rPr lang="fr-FR" b="1" dirty="0" err="1" smtClean="0">
                <a:latin typeface="Batang" pitchFamily="18" charset="-127"/>
                <a:ea typeface="Batang" pitchFamily="18" charset="-127"/>
              </a:rPr>
              <a:t>Habemus</a:t>
            </a:r>
            <a:r>
              <a:rPr lang="fr-FR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fr-FR" b="1" dirty="0" err="1" smtClean="0">
                <a:latin typeface="Batang" pitchFamily="18" charset="-127"/>
                <a:ea typeface="Batang" pitchFamily="18" charset="-127"/>
              </a:rPr>
              <a:t>papam</a:t>
            </a:r>
            <a:r>
              <a:rPr lang="fr-FR" b="1" dirty="0" smtClean="0">
                <a:latin typeface="Batang" pitchFamily="18" charset="-127"/>
                <a:ea typeface="Batang" pitchFamily="18" charset="-127"/>
              </a:rPr>
              <a:t> » </a:t>
            </a:r>
            <a:endParaRPr lang="es-ES_tradnl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/>
              <a:t> </a:t>
            </a:r>
            <a:r>
              <a:rPr lang="fr-FR" dirty="0" err="1" smtClean="0">
                <a:latin typeface="Batang" pitchFamily="18" charset="-127"/>
                <a:ea typeface="Batang" pitchFamily="18" charset="-127"/>
              </a:rPr>
              <a:t>Hoy</a:t>
            </a:r>
            <a:r>
              <a:rPr lang="fr-FR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fr-FR" dirty="0" err="1" smtClean="0">
                <a:latin typeface="Batang" pitchFamily="18" charset="-127"/>
                <a:ea typeface="Batang" pitchFamily="18" charset="-127"/>
              </a:rPr>
              <a:t>cuatro</a:t>
            </a:r>
            <a:r>
              <a:rPr lang="fr-FR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fr-FR" dirty="0" err="1" smtClean="0">
                <a:latin typeface="Batang" pitchFamily="18" charset="-127"/>
                <a:ea typeface="Batang" pitchFamily="18" charset="-127"/>
              </a:rPr>
              <a:t>votos</a:t>
            </a:r>
            <a:r>
              <a:rPr lang="fr-FR" dirty="0" smtClean="0">
                <a:latin typeface="Batang" pitchFamily="18" charset="-127"/>
                <a:ea typeface="Batang" pitchFamily="18" charset="-127"/>
              </a:rPr>
              <a:t>: 2 </a:t>
            </a:r>
            <a:r>
              <a:rPr lang="fr-FR" dirty="0" err="1" smtClean="0">
                <a:latin typeface="Batang" pitchFamily="18" charset="-127"/>
                <a:ea typeface="Batang" pitchFamily="18" charset="-127"/>
              </a:rPr>
              <a:t>por</a:t>
            </a:r>
            <a:r>
              <a:rPr lang="fr-FR" dirty="0" smtClean="0">
                <a:latin typeface="Batang" pitchFamily="18" charset="-127"/>
                <a:ea typeface="Batang" pitchFamily="18" charset="-127"/>
              </a:rPr>
              <a:t> la  </a:t>
            </a:r>
            <a:r>
              <a:rPr lang="fr-FR" dirty="0" err="1" smtClean="0">
                <a:latin typeface="Batang" pitchFamily="18" charset="-127"/>
                <a:ea typeface="Batang" pitchFamily="18" charset="-127"/>
              </a:rPr>
              <a:t>mañana</a:t>
            </a:r>
            <a:r>
              <a:rPr lang="fr-FR" dirty="0" smtClean="0">
                <a:latin typeface="Batang" pitchFamily="18" charset="-127"/>
                <a:ea typeface="Batang" pitchFamily="18" charset="-127"/>
              </a:rPr>
              <a:t> y 2 </a:t>
            </a:r>
            <a:r>
              <a:rPr lang="fr-FR" dirty="0" err="1" smtClean="0">
                <a:latin typeface="Batang" pitchFamily="18" charset="-127"/>
                <a:ea typeface="Batang" pitchFamily="18" charset="-127"/>
              </a:rPr>
              <a:t>por</a:t>
            </a:r>
            <a:r>
              <a:rPr lang="fr-FR" dirty="0" smtClean="0">
                <a:latin typeface="Batang" pitchFamily="18" charset="-127"/>
                <a:ea typeface="Batang" pitchFamily="18" charset="-127"/>
              </a:rPr>
              <a:t> la tarde </a:t>
            </a:r>
          </a:p>
          <a:p>
            <a:r>
              <a:rPr lang="fr-FR" dirty="0">
                <a:latin typeface="Batang" pitchFamily="18" charset="-127"/>
                <a:ea typeface="Batang" pitchFamily="18" charset="-127"/>
              </a:rPr>
              <a:t> </a:t>
            </a:r>
            <a:r>
              <a:rPr lang="fr-FR" dirty="0" smtClean="0">
                <a:latin typeface="Batang" pitchFamily="18" charset="-127"/>
                <a:ea typeface="Batang" pitchFamily="18" charset="-127"/>
              </a:rPr>
              <a:t>la </a:t>
            </a:r>
            <a:r>
              <a:rPr lang="fr-FR" dirty="0" err="1" smtClean="0">
                <a:latin typeface="Batang" pitchFamily="18" charset="-127"/>
                <a:ea typeface="Batang" pitchFamily="18" charset="-127"/>
              </a:rPr>
              <a:t>necesidad</a:t>
            </a:r>
            <a:r>
              <a:rPr lang="fr-FR" dirty="0" smtClean="0">
                <a:latin typeface="Batang" pitchFamily="18" charset="-127"/>
                <a:ea typeface="Batang" pitchFamily="18" charset="-127"/>
              </a:rPr>
              <a:t> de </a:t>
            </a:r>
            <a:r>
              <a:rPr lang="fr-FR" dirty="0" err="1" smtClean="0">
                <a:latin typeface="Batang" pitchFamily="18" charset="-127"/>
                <a:ea typeface="Batang" pitchFamily="18" charset="-127"/>
              </a:rPr>
              <a:t>tener</a:t>
            </a:r>
            <a:r>
              <a:rPr lang="fr-FR" dirty="0" smtClean="0">
                <a:latin typeface="Batang" pitchFamily="18" charset="-127"/>
                <a:ea typeface="Batang" pitchFamily="18" charset="-127"/>
              </a:rPr>
              <a:t> el </a:t>
            </a:r>
            <a:r>
              <a:rPr lang="fr-FR" dirty="0" err="1" smtClean="0">
                <a:latin typeface="Batang" pitchFamily="18" charset="-127"/>
                <a:ea typeface="Batang" pitchFamily="18" charset="-127"/>
              </a:rPr>
              <a:t>apoyo</a:t>
            </a:r>
            <a:r>
              <a:rPr lang="fr-FR" dirty="0" smtClean="0">
                <a:latin typeface="Batang" pitchFamily="18" charset="-127"/>
                <a:ea typeface="Batang" pitchFamily="18" charset="-127"/>
              </a:rPr>
              <a:t> de 77 </a:t>
            </a:r>
            <a:r>
              <a:rPr lang="fr-FR" dirty="0" err="1" smtClean="0">
                <a:latin typeface="Batang" pitchFamily="18" charset="-127"/>
                <a:ea typeface="Batang" pitchFamily="18" charset="-127"/>
              </a:rPr>
              <a:t>cardinables</a:t>
            </a:r>
            <a:endParaRPr lang="fr-FR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s-ES_tradnl" dirty="0" smtClean="0">
                <a:latin typeface="Batang" pitchFamily="18" charset="-127"/>
                <a:ea typeface="Batang" pitchFamily="18" charset="-127"/>
              </a:rPr>
              <a:t>La buscada de un </a:t>
            </a:r>
            <a:r>
              <a:rPr lang="es-ES_tradnl" dirty="0">
                <a:latin typeface="Batang" pitchFamily="18" charset="-127"/>
                <a:ea typeface="Batang" pitchFamily="18" charset="-127"/>
              </a:rPr>
              <a:t>Papa espiritual, misionero, buen organizador, comunicador y </a:t>
            </a:r>
            <a:r>
              <a:rPr lang="es-ES_tradnl" dirty="0" err="1" smtClean="0">
                <a:latin typeface="Batang" pitchFamily="18" charset="-127"/>
                <a:ea typeface="Batang" pitchFamily="18" charset="-127"/>
              </a:rPr>
              <a:t>jovén</a:t>
            </a:r>
            <a:r>
              <a:rPr lang="es-ES_tradnl" dirty="0">
                <a:latin typeface="Batang" pitchFamily="18" charset="-127"/>
                <a:ea typeface="Batang" pitchFamily="18" charset="-127"/>
              </a:rPr>
              <a:t>, quizá no tanto en años como en espíritu positivo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85723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latin typeface="Batang" pitchFamily="18" charset="-127"/>
                <a:ea typeface="Batang" pitchFamily="18" charset="-127"/>
              </a:rPr>
              <a:t>Vocabulario</a:t>
            </a:r>
            <a:endParaRPr lang="es-ES_tradnl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>
                <a:latin typeface="Batang" pitchFamily="18" charset="-127"/>
                <a:ea typeface="Batang" pitchFamily="18" charset="-127"/>
              </a:rPr>
              <a:t>La silla de San Pedro</a:t>
            </a:r>
          </a:p>
          <a:p>
            <a:pPr marL="0" indent="0">
              <a:buNone/>
            </a:pPr>
            <a:r>
              <a:rPr lang="fr-FR" dirty="0" smtClean="0">
                <a:latin typeface="Batang" pitchFamily="18" charset="-127"/>
                <a:ea typeface="Batang" pitchFamily="18" charset="-127"/>
              </a:rPr>
              <a:t>El humo negro/</a:t>
            </a:r>
            <a:r>
              <a:rPr lang="fr-FR" dirty="0" err="1" smtClean="0">
                <a:latin typeface="Batang" pitchFamily="18" charset="-127"/>
                <a:ea typeface="Batang" pitchFamily="18" charset="-127"/>
              </a:rPr>
              <a:t>blanco</a:t>
            </a:r>
            <a:endParaRPr lang="fr-FR" dirty="0" smtClean="0">
              <a:latin typeface="Batang" pitchFamily="18" charset="-127"/>
              <a:ea typeface="Batang" pitchFamily="18" charset="-127"/>
            </a:endParaRPr>
          </a:p>
          <a:p>
            <a:pPr marL="0" indent="0">
              <a:buNone/>
            </a:pPr>
            <a:r>
              <a:rPr lang="fr-FR" dirty="0" smtClean="0">
                <a:latin typeface="Batang" pitchFamily="18" charset="-127"/>
                <a:ea typeface="Batang" pitchFamily="18" charset="-127"/>
              </a:rPr>
              <a:t>El papa</a:t>
            </a:r>
          </a:p>
          <a:p>
            <a:pPr marL="0" indent="0">
              <a:buNone/>
            </a:pPr>
            <a:r>
              <a:rPr lang="fr-FR" dirty="0" smtClean="0">
                <a:latin typeface="Batang" pitchFamily="18" charset="-127"/>
                <a:ea typeface="Batang" pitchFamily="18" charset="-127"/>
              </a:rPr>
              <a:t>La </a:t>
            </a:r>
            <a:r>
              <a:rPr lang="fr-FR" dirty="0" err="1" smtClean="0">
                <a:latin typeface="Batang" pitchFamily="18" charset="-127"/>
                <a:ea typeface="Batang" pitchFamily="18" charset="-127"/>
              </a:rPr>
              <a:t>capilla</a:t>
            </a:r>
            <a:r>
              <a:rPr lang="fr-FR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fr-FR" dirty="0" err="1" smtClean="0">
                <a:latin typeface="Batang" pitchFamily="18" charset="-127"/>
                <a:ea typeface="Batang" pitchFamily="18" charset="-127"/>
              </a:rPr>
              <a:t>Sixtina</a:t>
            </a:r>
            <a:endParaRPr lang="fr-FR" dirty="0" smtClean="0">
              <a:latin typeface="Batang" pitchFamily="18" charset="-127"/>
              <a:ea typeface="Batang" pitchFamily="18" charset="-127"/>
            </a:endParaRPr>
          </a:p>
          <a:p>
            <a:pPr marL="0" indent="0">
              <a:buNone/>
            </a:pPr>
            <a:r>
              <a:rPr lang="fr-FR" dirty="0" smtClean="0">
                <a:latin typeface="Batang" pitchFamily="18" charset="-127"/>
                <a:ea typeface="Batang" pitchFamily="18" charset="-127"/>
              </a:rPr>
              <a:t>Los </a:t>
            </a:r>
            <a:r>
              <a:rPr lang="fr-FR" dirty="0" err="1" smtClean="0">
                <a:latin typeface="Batang" pitchFamily="18" charset="-127"/>
                <a:ea typeface="Batang" pitchFamily="18" charset="-127"/>
              </a:rPr>
              <a:t>cardenales</a:t>
            </a:r>
            <a:endParaRPr lang="fr-FR" dirty="0" smtClean="0">
              <a:latin typeface="Batang" pitchFamily="18" charset="-127"/>
              <a:ea typeface="Batang" pitchFamily="18" charset="-127"/>
            </a:endParaRPr>
          </a:p>
          <a:p>
            <a:pPr marL="0" indent="0">
              <a:buNone/>
            </a:pPr>
            <a:r>
              <a:rPr lang="fr-FR" dirty="0" smtClean="0">
                <a:latin typeface="Batang" pitchFamily="18" charset="-127"/>
                <a:ea typeface="Batang" pitchFamily="18" charset="-127"/>
              </a:rPr>
              <a:t>El </a:t>
            </a:r>
            <a:r>
              <a:rPr lang="fr-FR" dirty="0" err="1" smtClean="0">
                <a:latin typeface="Batang" pitchFamily="18" charset="-127"/>
                <a:ea typeface="Batang" pitchFamily="18" charset="-127"/>
              </a:rPr>
              <a:t>vaticano</a:t>
            </a:r>
            <a:endParaRPr lang="es-ES_tradnl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380509"/>
            <a:ext cx="45243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836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>
                <a:hlinkClick r:id="rId3"/>
              </a:rPr>
              <a:t>http</a:t>
            </a:r>
            <a:r>
              <a:rPr lang="es-ES_tradnl">
                <a:hlinkClick r:id="rId3"/>
              </a:rPr>
              <a:t>://</a:t>
            </a:r>
            <a:r>
              <a:rPr lang="es-ES_tradnl" smtClean="0">
                <a:hlinkClick r:id="rId3"/>
              </a:rPr>
              <a:t>www.abc.es/sociedad/20130313/abci-clave-eleccion-nuevo-papa-201303130225.html</a:t>
            </a:r>
            <a:endParaRPr lang="es-ES_tradnl" smtClean="0"/>
          </a:p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685146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105</Words>
  <Application>Microsoft Office PowerPoint</Application>
  <PresentationFormat>Affichage à l'écran (4:3)</PresentationFormat>
  <Paragraphs>21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Día clave para la elección del nuevo Papa </vt:lpstr>
      <vt:lpstr>Présentation PowerPoint</vt:lpstr>
      <vt:lpstr>Del « extra omnes » al « Habemus papam » </vt:lpstr>
      <vt:lpstr>Vocabulario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Dîa clave para la elección del nuevo Papa</dc:title>
  <dc:creator>Victoire</dc:creator>
  <cp:lastModifiedBy>Victoire</cp:lastModifiedBy>
  <cp:revision>5</cp:revision>
  <dcterms:created xsi:type="dcterms:W3CDTF">2013-03-13T10:16:07Z</dcterms:created>
  <dcterms:modified xsi:type="dcterms:W3CDTF">2013-03-13T11:47:35Z</dcterms:modified>
</cp:coreProperties>
</file>