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52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6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3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4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5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2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1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9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7B5D-0EE6-4B44-9158-B127A86C0339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84B5-969D-46EC-8D21-46C615E04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2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.php?u=https%3A%2F%2Fwww.youtube.com%2Fwatch%3Fv%3DVzTil9D8npg%26list%3DUUHI63PVWSqj9hcHYyaHFFZw&amp;h=9AQGdJmOG" TargetMode="External"/><Relationship Id="rId2" Type="http://schemas.openxmlformats.org/officeDocument/2006/relationships/hyperlink" Target="https://www.youtube.com/watch?v=qtAyvKP17vs&amp;list=UUHI63PVWSqj9hcHYyaHFF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t-yVuRM3Xk&amp;list=UUHI63PVWSqj9hcHYyaHFFZw" TargetMode="External"/><Relationship Id="rId5" Type="http://schemas.openxmlformats.org/officeDocument/2006/relationships/hyperlink" Target="https://www.youtube.com/watch?v=njHcd90fhU4&amp;list=UUHI63PVWSqj9hcHYyaHFFZw" TargetMode="External"/><Relationship Id="rId4" Type="http://schemas.openxmlformats.org/officeDocument/2006/relationships/hyperlink" Target="https://www.youtube.com/watch?v=Q6n6qjbe1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La </a:t>
            </a:r>
            <a:r>
              <a:rPr lang="en-GB" sz="6600" dirty="0" err="1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vida</a:t>
            </a:r>
            <a:r>
              <a:rPr lang="en-GB" sz="66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 del </a:t>
            </a:r>
            <a:r>
              <a:rPr lang="en-GB" sz="6600" dirty="0" err="1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estudiante</a:t>
            </a:r>
            <a:endParaRPr lang="en-GB" sz="66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468569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20288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bestclipartblog.com/clipart-pics/student-clip-art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00022"/>
            <a:ext cx="1955621" cy="235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9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materias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La historia – l’histoire</a:t>
            </a:r>
          </a:p>
          <a:p>
            <a:r>
              <a:rPr lang="en-GB" sz="2000" dirty="0" smtClean="0"/>
              <a:t>Las </a:t>
            </a:r>
            <a:r>
              <a:rPr lang="en-GB" sz="2000" dirty="0" err="1" smtClean="0"/>
              <a:t>ciencias</a:t>
            </a:r>
            <a:r>
              <a:rPr lang="en-GB" sz="2000" dirty="0" smtClean="0"/>
              <a:t> – les sciences</a:t>
            </a:r>
          </a:p>
          <a:p>
            <a:r>
              <a:rPr lang="en-GB" sz="2000" dirty="0" smtClean="0"/>
              <a:t>La </a:t>
            </a:r>
            <a:r>
              <a:rPr lang="en-GB" sz="2000" dirty="0" err="1" smtClean="0"/>
              <a:t>educación</a:t>
            </a:r>
            <a:r>
              <a:rPr lang="en-GB" sz="2000" dirty="0" smtClean="0"/>
              <a:t> </a:t>
            </a:r>
            <a:r>
              <a:rPr lang="en-GB" sz="2000" dirty="0" err="1" smtClean="0"/>
              <a:t>física</a:t>
            </a:r>
            <a:r>
              <a:rPr lang="en-GB" sz="2000" dirty="0" smtClean="0"/>
              <a:t> – </a:t>
            </a:r>
            <a:r>
              <a:rPr lang="en-GB" sz="2000" dirty="0" err="1" smtClean="0"/>
              <a:t>l’education</a:t>
            </a:r>
            <a:r>
              <a:rPr lang="en-GB" sz="2000" dirty="0" smtClean="0"/>
              <a:t> physique</a:t>
            </a:r>
          </a:p>
          <a:p>
            <a:r>
              <a:rPr lang="en-GB" sz="2000" dirty="0" smtClean="0"/>
              <a:t>El </a:t>
            </a:r>
            <a:r>
              <a:rPr lang="en-GB" sz="2000" dirty="0" err="1" smtClean="0"/>
              <a:t>espagñol</a:t>
            </a:r>
            <a:r>
              <a:rPr lang="en-GB" sz="2000" dirty="0" smtClean="0"/>
              <a:t> – </a:t>
            </a:r>
            <a:r>
              <a:rPr lang="en-GB" sz="2000" dirty="0" err="1" smtClean="0"/>
              <a:t>l’espagnol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El </a:t>
            </a:r>
            <a:r>
              <a:rPr lang="en-GB" sz="2000" dirty="0" err="1" smtClean="0"/>
              <a:t>francés</a:t>
            </a:r>
            <a:r>
              <a:rPr lang="en-GB" sz="2000" dirty="0" smtClean="0"/>
              <a:t> – le </a:t>
            </a:r>
            <a:r>
              <a:rPr lang="en-GB" sz="2000" dirty="0" err="1" smtClean="0"/>
              <a:t>français</a:t>
            </a:r>
            <a:endParaRPr lang="en-GB" sz="2000" dirty="0" smtClean="0"/>
          </a:p>
          <a:p>
            <a:r>
              <a:rPr lang="en-GB" sz="2000" dirty="0" smtClean="0"/>
              <a:t>El </a:t>
            </a:r>
            <a:r>
              <a:rPr lang="en-GB" sz="2000" dirty="0" err="1" smtClean="0"/>
              <a:t>alemán</a:t>
            </a:r>
            <a:r>
              <a:rPr lang="en-GB" sz="2000" dirty="0" smtClean="0"/>
              <a:t> – </a:t>
            </a:r>
            <a:r>
              <a:rPr lang="en-GB" sz="2000" dirty="0" err="1" smtClean="0"/>
              <a:t>l’allemand</a:t>
            </a:r>
            <a:endParaRPr lang="en-GB" sz="2000" dirty="0" smtClean="0"/>
          </a:p>
          <a:p>
            <a:r>
              <a:rPr lang="en-GB" sz="2000" dirty="0" smtClean="0"/>
              <a:t>La </a:t>
            </a:r>
            <a:r>
              <a:rPr lang="en-GB" sz="2000" dirty="0" err="1" smtClean="0"/>
              <a:t>geografía</a:t>
            </a:r>
            <a:r>
              <a:rPr lang="en-GB" sz="2000" dirty="0" smtClean="0"/>
              <a:t> – la </a:t>
            </a:r>
            <a:r>
              <a:rPr lang="en-GB" sz="2000" dirty="0" err="1" smtClean="0"/>
              <a:t>g</a:t>
            </a:r>
            <a:r>
              <a:rPr lang="en-GB" sz="2000" dirty="0" err="1" smtClean="0"/>
              <a:t>é</a:t>
            </a:r>
            <a:r>
              <a:rPr lang="en-GB" sz="2000" dirty="0" err="1" smtClean="0"/>
              <a:t>ographie</a:t>
            </a:r>
            <a:endParaRPr lang="en-GB" sz="2000" dirty="0" smtClean="0"/>
          </a:p>
          <a:p>
            <a:r>
              <a:rPr lang="en-GB" sz="2000" dirty="0" smtClean="0"/>
              <a:t>La </a:t>
            </a:r>
            <a:r>
              <a:rPr lang="en-GB" sz="2000" dirty="0" err="1" smtClean="0"/>
              <a:t>informática</a:t>
            </a:r>
            <a:r>
              <a:rPr lang="en-GB" sz="2000" dirty="0" smtClean="0"/>
              <a:t> – </a:t>
            </a:r>
            <a:r>
              <a:rPr lang="en-GB" sz="2000" dirty="0" err="1" smtClean="0"/>
              <a:t>L’informatique</a:t>
            </a:r>
            <a:endParaRPr lang="en-GB" sz="2000" dirty="0" smtClean="0"/>
          </a:p>
          <a:p>
            <a:r>
              <a:rPr lang="en-GB" sz="2000" dirty="0" smtClean="0"/>
              <a:t>El ingles – L’ANGLAIS</a:t>
            </a:r>
          </a:p>
          <a:p>
            <a:r>
              <a:rPr lang="en-GB" sz="2000" dirty="0" smtClean="0"/>
              <a:t>Las </a:t>
            </a:r>
            <a:r>
              <a:rPr lang="en-GB" sz="2000" dirty="0" err="1" smtClean="0"/>
              <a:t>matemáticas</a:t>
            </a:r>
            <a:r>
              <a:rPr lang="en-GB" sz="2000" dirty="0" smtClean="0"/>
              <a:t> – les </a:t>
            </a:r>
            <a:r>
              <a:rPr lang="en-GB" sz="2000" dirty="0" err="1" smtClean="0"/>
              <a:t>mathématiques</a:t>
            </a:r>
            <a:endParaRPr lang="en-GB" sz="2000" dirty="0" smtClean="0"/>
          </a:p>
          <a:p>
            <a:r>
              <a:rPr lang="en-GB" sz="2000" dirty="0" smtClean="0"/>
              <a:t>La </a:t>
            </a:r>
            <a:r>
              <a:rPr lang="en-GB" sz="2000" dirty="0" err="1" smtClean="0"/>
              <a:t>música</a:t>
            </a:r>
            <a:r>
              <a:rPr lang="en-GB" sz="2000" dirty="0" smtClean="0"/>
              <a:t> – la </a:t>
            </a:r>
            <a:r>
              <a:rPr lang="en-GB" sz="2000" dirty="0" err="1" smtClean="0"/>
              <a:t>musique</a:t>
            </a:r>
            <a:endParaRPr lang="en-GB" sz="2000" dirty="0" smtClean="0"/>
          </a:p>
          <a:p>
            <a:r>
              <a:rPr lang="en-GB" sz="2000" dirty="0" smtClean="0"/>
              <a:t>La </a:t>
            </a:r>
            <a:r>
              <a:rPr lang="en-GB" sz="2000" dirty="0" err="1" smtClean="0"/>
              <a:t>religión</a:t>
            </a:r>
            <a:r>
              <a:rPr lang="en-GB" sz="2000" dirty="0" smtClean="0"/>
              <a:t> – la religion</a:t>
            </a:r>
          </a:p>
          <a:p>
            <a:r>
              <a:rPr lang="en-GB" sz="2000" dirty="0" smtClean="0"/>
              <a:t>El arte – </a:t>
            </a:r>
            <a:r>
              <a:rPr lang="en-GB" sz="2000" dirty="0" err="1" smtClean="0"/>
              <a:t>l’art</a:t>
            </a:r>
            <a:r>
              <a:rPr lang="en-GB" sz="2000" dirty="0" smtClean="0"/>
              <a:t> </a:t>
            </a:r>
            <a:r>
              <a:rPr lang="en-GB" sz="2000" dirty="0" err="1" smtClean="0"/>
              <a:t>plastique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fr-FR" sz="2800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903" y="1700808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4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Vocabulario</a:t>
            </a:r>
            <a:r>
              <a:rPr lang="en-GB" dirty="0" smtClean="0"/>
              <a:t>!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78896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r-FR" sz="1800" dirty="0" smtClean="0"/>
                  <a:t>clase  - classe</a:t>
                </a:r>
              </a:p>
              <a:p>
                <a:r>
                  <a:rPr lang="fr-FR" sz="1800" dirty="0" smtClean="0"/>
                  <a:t>El maestro – professeur</a:t>
                </a:r>
              </a:p>
              <a:p>
                <a:r>
                  <a:rPr lang="en-GB" sz="1800" dirty="0" smtClean="0"/>
                  <a:t>El </a:t>
                </a:r>
                <a:r>
                  <a:rPr lang="fr-FR" sz="1800" dirty="0" smtClean="0"/>
                  <a:t>examen – l’examen</a:t>
                </a:r>
              </a:p>
              <a:p>
                <a:r>
                  <a:rPr lang="fr-FR" sz="1800" dirty="0" err="1"/>
                  <a:t>estudiar</a:t>
                </a:r>
                <a:r>
                  <a:rPr lang="fr-FR" sz="1800" dirty="0"/>
                  <a:t> </a:t>
                </a:r>
                <a:r>
                  <a:rPr lang="fr-FR" sz="1800" dirty="0" smtClean="0"/>
                  <a:t>– </a:t>
                </a:r>
                <a:r>
                  <a:rPr lang="en-GB" sz="1800" dirty="0" err="1" smtClean="0"/>
                  <a:t>ét</a:t>
                </a:r>
                <a:r>
                  <a:rPr lang="fr-FR" sz="1800" dirty="0" err="1" smtClean="0"/>
                  <a:t>udier</a:t>
                </a:r>
                <a:endParaRPr lang="fr-FR" sz="1800" dirty="0" smtClean="0"/>
              </a:p>
              <a:p>
                <a:r>
                  <a:rPr lang="fr-FR" sz="1800" dirty="0" smtClean="0"/>
                  <a:t>El </a:t>
                </a:r>
                <a:r>
                  <a:rPr lang="fr-FR" sz="1800" dirty="0" err="1" smtClean="0"/>
                  <a:t>recreo</a:t>
                </a:r>
                <a:r>
                  <a:rPr lang="fr-FR" sz="1800" dirty="0" smtClean="0"/>
                  <a:t> – le pause</a:t>
                </a:r>
              </a:p>
              <a:p>
                <a:r>
                  <a:rPr lang="fr-FR" sz="1800" dirty="0" smtClean="0"/>
                  <a:t>La </a:t>
                </a:r>
                <a:r>
                  <a:rPr lang="fr-FR" sz="1800" dirty="0" err="1" smtClean="0"/>
                  <a:t>hora</a:t>
                </a:r>
                <a:r>
                  <a:rPr lang="fr-FR" sz="1800" dirty="0" smtClean="0"/>
                  <a:t> de </a:t>
                </a:r>
                <a:r>
                  <a:rPr lang="fr-FR" sz="1800" dirty="0" err="1" smtClean="0"/>
                  <a:t>comer</a:t>
                </a:r>
                <a:r>
                  <a:rPr lang="fr-FR" sz="1800" dirty="0" smtClean="0"/>
                  <a:t> – la pause déjeuner</a:t>
                </a:r>
              </a:p>
              <a:p>
                <a:r>
                  <a:rPr lang="fr-FR" sz="1800" dirty="0" smtClean="0"/>
                  <a:t>El </a:t>
                </a:r>
                <a:r>
                  <a:rPr lang="fr-FR" sz="1800" dirty="0" err="1" smtClean="0"/>
                  <a:t>horario</a:t>
                </a:r>
                <a:r>
                  <a:rPr lang="fr-FR" sz="1800" dirty="0" smtClean="0"/>
                  <a:t> – emploi du temps</a:t>
                </a:r>
              </a:p>
              <a:p>
                <a:r>
                  <a:rPr lang="en-GB" sz="1800" dirty="0"/>
                  <a:t>la </a:t>
                </a:r>
                <a:r>
                  <a:rPr lang="en-GB" sz="1800" dirty="0" err="1" smtClean="0"/>
                  <a:t>universidad</a:t>
                </a:r>
                <a:r>
                  <a:rPr lang="en-GB" sz="1800" dirty="0" smtClean="0"/>
                  <a:t> – </a:t>
                </a:r>
                <a:r>
                  <a:rPr lang="en-GB" sz="1800" dirty="0" err="1" smtClean="0"/>
                  <a:t>l’universit</a:t>
                </a:r>
                <a:r>
                  <a:rPr lang="en-GB" sz="1800" dirty="0" err="1" smtClean="0"/>
                  <a:t>é</a:t>
                </a:r>
                <a:endParaRPr lang="en-GB" sz="1800" dirty="0" smtClean="0"/>
              </a:p>
              <a:p>
                <a:r>
                  <a:rPr lang="en-GB" sz="1800" dirty="0"/>
                  <a:t>la </a:t>
                </a:r>
                <a:r>
                  <a:rPr lang="en-GB" sz="1800" dirty="0" err="1" smtClean="0"/>
                  <a:t>facultad</a:t>
                </a:r>
                <a:r>
                  <a:rPr lang="en-GB" sz="1800" dirty="0" smtClean="0"/>
                  <a:t> – la </a:t>
                </a:r>
                <a:r>
                  <a:rPr lang="en-GB" sz="1800" dirty="0" err="1" smtClean="0"/>
                  <a:t>facult</a:t>
                </a:r>
                <a:r>
                  <a:rPr lang="en-GB" sz="1800" dirty="0" err="1" smtClean="0"/>
                  <a:t>é</a:t>
                </a:r>
                <a:endParaRPr lang="en-GB" sz="1800" dirty="0" smtClean="0"/>
              </a:p>
              <a:p>
                <a:r>
                  <a:rPr lang="en-GB" sz="1800" dirty="0"/>
                  <a:t>la </a:t>
                </a:r>
                <a:r>
                  <a:rPr lang="en-GB" sz="1800" dirty="0" err="1"/>
                  <a:t>facultad</a:t>
                </a:r>
                <a:r>
                  <a:rPr lang="en-GB" sz="1800" dirty="0"/>
                  <a:t> de </a:t>
                </a:r>
                <a:r>
                  <a:rPr lang="en-GB" sz="1800" dirty="0" err="1" smtClean="0"/>
                  <a:t>medicina</a:t>
                </a:r>
                <a:r>
                  <a:rPr lang="en-GB" sz="1800" dirty="0" smtClean="0"/>
                  <a:t> – la </a:t>
                </a:r>
                <a:r>
                  <a:rPr lang="en-GB" sz="1800" dirty="0" err="1" smtClean="0"/>
                  <a:t>facult</a:t>
                </a:r>
                <a:r>
                  <a:rPr lang="en-GB" sz="1800" dirty="0" err="1" smtClean="0"/>
                  <a:t>é</a:t>
                </a:r>
                <a:r>
                  <a:rPr lang="en-GB" sz="1800" dirty="0" smtClean="0"/>
                  <a:t> de </a:t>
                </a:r>
                <a:r>
                  <a:rPr lang="en-GB" sz="1800" dirty="0" err="1" smtClean="0"/>
                  <a:t>medecine</a:t>
                </a:r>
                <a:endParaRPr lang="en-GB" sz="1800" dirty="0" smtClean="0"/>
              </a:p>
              <a:p>
                <a:r>
                  <a:rPr lang="en-GB" sz="1800" dirty="0" err="1"/>
                  <a:t>las</a:t>
                </a:r>
                <a:r>
                  <a:rPr lang="en-GB" sz="1800" dirty="0"/>
                  <a:t> </a:t>
                </a:r>
                <a:r>
                  <a:rPr lang="en-GB" sz="1800" dirty="0" err="1"/>
                  <a:t>clases</a:t>
                </a:r>
                <a:r>
                  <a:rPr lang="en-GB" sz="1800" dirty="0"/>
                  <a:t> </a:t>
                </a:r>
                <a:r>
                  <a:rPr lang="en-GB" sz="1800" dirty="0" err="1" smtClean="0"/>
                  <a:t>particulares</a:t>
                </a:r>
                <a:r>
                  <a:rPr lang="en-GB" sz="1800" dirty="0" smtClean="0"/>
                  <a:t> – les classes </a:t>
                </a:r>
                <a:r>
                  <a:rPr lang="en-GB" sz="1800" dirty="0" err="1" smtClean="0"/>
                  <a:t>priv</a:t>
                </a:r>
                <a14:m>
                  <m:oMath xmlns:m="http://schemas.openxmlformats.org/officeDocument/2006/math">
                    <m:r>
                      <a:rPr lang="en-GB" sz="1800" i="0" smtClean="0"/>
                      <m:t>é</m:t>
                    </m:r>
                    <m:r>
                      <m:rPr>
                        <m:sty m:val="p"/>
                      </m:rPr>
                      <a:rPr lang="en-GB" sz="1800" b="0" i="0" smtClean="0"/>
                      <m:t>e</m:t>
                    </m:r>
                  </m:oMath>
                </a14:m>
                <a:r>
                  <a:rPr lang="en-GB" sz="1800" dirty="0" smtClean="0"/>
                  <a:t>s</a:t>
                </a:r>
              </a:p>
              <a:p>
                <a:r>
                  <a:rPr lang="en-GB" sz="1800" dirty="0"/>
                  <a:t>el </a:t>
                </a:r>
                <a:r>
                  <a:rPr lang="en-GB" sz="1800" dirty="0" err="1" smtClean="0"/>
                  <a:t>curso</a:t>
                </a:r>
                <a:r>
                  <a:rPr lang="en-GB" sz="1800" dirty="0" smtClean="0"/>
                  <a:t> – le </a:t>
                </a:r>
                <a:r>
                  <a:rPr lang="en-GB" sz="1800" dirty="0" err="1" smtClean="0"/>
                  <a:t>cours</a:t>
                </a:r>
                <a:endParaRPr lang="en-GB" sz="1800" dirty="0" smtClean="0"/>
              </a:p>
              <a:p>
                <a:r>
                  <a:rPr lang="en-GB" sz="1800" dirty="0"/>
                  <a:t>el </a:t>
                </a:r>
                <a:r>
                  <a:rPr lang="en-GB" sz="1800" dirty="0" err="1" smtClean="0"/>
                  <a:t>trimestre</a:t>
                </a:r>
                <a:r>
                  <a:rPr lang="en-GB" sz="1800" dirty="0" smtClean="0"/>
                  <a:t> – le </a:t>
                </a:r>
                <a:r>
                  <a:rPr lang="en-GB" sz="1800" dirty="0" err="1" smtClean="0"/>
                  <a:t>trimestre</a:t>
                </a:r>
                <a:endParaRPr lang="fr-FR" sz="1800" dirty="0" smtClean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78896" cy="4525963"/>
              </a:xfrm>
              <a:blipFill rotWithShape="1">
                <a:blip r:embed="rId2"/>
                <a:stretch>
                  <a:fillRect l="-734" t="-1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92080" y="155804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 smtClean="0"/>
              <a:t>licenciatura</a:t>
            </a:r>
            <a:r>
              <a:rPr lang="en-GB" dirty="0" smtClean="0"/>
              <a:t> – </a:t>
            </a:r>
            <a:r>
              <a:rPr lang="en-GB" dirty="0" err="1" smtClean="0"/>
              <a:t>une</a:t>
            </a:r>
            <a:r>
              <a:rPr lang="en-GB" dirty="0" smtClean="0"/>
              <a:t> licence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hacer un curso de </a:t>
            </a:r>
            <a:r>
              <a:rPr lang="es-ES" dirty="0" smtClean="0"/>
              <a:t>inglés – faire un </a:t>
            </a:r>
            <a:r>
              <a:rPr lang="es-ES" dirty="0" err="1" smtClean="0"/>
              <a:t>cour</a:t>
            </a:r>
            <a:r>
              <a:rPr lang="es-ES" dirty="0" smtClean="0"/>
              <a:t> D’ANGLAIS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 smtClean="0"/>
              <a:t>tesina</a:t>
            </a:r>
            <a:r>
              <a:rPr lang="en-GB" dirty="0" smtClean="0"/>
              <a:t> – </a:t>
            </a:r>
            <a:r>
              <a:rPr lang="en-GB" dirty="0" err="1" smtClean="0"/>
              <a:t>une</a:t>
            </a:r>
            <a:r>
              <a:rPr lang="en-GB" dirty="0" smtClean="0"/>
              <a:t> dissertation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el </a:t>
            </a:r>
            <a:r>
              <a:rPr lang="en-GB" dirty="0" err="1" smtClean="0"/>
              <a:t>curso</a:t>
            </a:r>
            <a:r>
              <a:rPr lang="en-GB" dirty="0" smtClean="0"/>
              <a:t> escolar - </a:t>
            </a:r>
            <a:r>
              <a:rPr lang="en-GB" dirty="0" err="1" smtClean="0"/>
              <a:t>L’année</a:t>
            </a:r>
            <a:r>
              <a:rPr lang="en-GB" dirty="0" smtClean="0"/>
              <a:t> </a:t>
            </a:r>
            <a:r>
              <a:rPr lang="en-GB" dirty="0" err="1" smtClean="0"/>
              <a:t>scolaire</a:t>
            </a:r>
            <a:r>
              <a:rPr lang="en-GB" dirty="0" smtClean="0"/>
              <a:t>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074" name="Picture 2" descr="http://www.menteargentina.com/images/study-abroad-argentina/study-argentina-ub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21736"/>
            <a:ext cx="264022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2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Vocabulario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1361"/>
            <a:ext cx="5338936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una</a:t>
            </a:r>
            <a:r>
              <a:rPr lang="en-GB" sz="2000" dirty="0"/>
              <a:t> </a:t>
            </a:r>
            <a:r>
              <a:rPr lang="en-GB" sz="2000" dirty="0" err="1" smtClean="0"/>
              <a:t>clase</a:t>
            </a:r>
            <a:r>
              <a:rPr lang="en-GB" sz="2000" dirty="0" smtClean="0"/>
              <a:t> – un </a:t>
            </a:r>
            <a:r>
              <a:rPr lang="en-GB" sz="2000" dirty="0" err="1" smtClean="0"/>
              <a:t>classe</a:t>
            </a:r>
            <a:endParaRPr lang="en-GB" sz="2000" dirty="0" smtClean="0"/>
          </a:p>
          <a:p>
            <a:r>
              <a:rPr lang="en-GB" sz="2000" dirty="0" err="1"/>
              <a:t>una</a:t>
            </a:r>
            <a:r>
              <a:rPr lang="en-GB" sz="2000" dirty="0"/>
              <a:t> </a:t>
            </a:r>
            <a:r>
              <a:rPr lang="en-GB" sz="2000" dirty="0" err="1" smtClean="0"/>
              <a:t>aula</a:t>
            </a:r>
            <a:r>
              <a:rPr lang="en-GB" sz="2000" dirty="0" smtClean="0"/>
              <a:t> – un </a:t>
            </a:r>
            <a:r>
              <a:rPr lang="en-GB" sz="2000" dirty="0" err="1" smtClean="0"/>
              <a:t>salle</a:t>
            </a:r>
            <a:r>
              <a:rPr lang="en-GB" sz="2000" dirty="0" smtClean="0"/>
              <a:t> de </a:t>
            </a:r>
            <a:r>
              <a:rPr lang="en-GB" sz="2000" dirty="0" err="1" smtClean="0"/>
              <a:t>classe</a:t>
            </a:r>
            <a:endParaRPr lang="en-GB" sz="2000" dirty="0" smtClean="0"/>
          </a:p>
          <a:p>
            <a:r>
              <a:rPr lang="en-GB" sz="2000" dirty="0"/>
              <a:t>la </a:t>
            </a:r>
            <a:r>
              <a:rPr lang="en-GB" sz="2000" dirty="0" err="1"/>
              <a:t>sala</a:t>
            </a:r>
            <a:r>
              <a:rPr lang="en-GB" sz="2000" dirty="0"/>
              <a:t> de </a:t>
            </a:r>
            <a:r>
              <a:rPr lang="en-GB" sz="2000" dirty="0" err="1" smtClean="0"/>
              <a:t>profesores</a:t>
            </a:r>
            <a:r>
              <a:rPr lang="en-GB" sz="2000" dirty="0" smtClean="0"/>
              <a:t> – la </a:t>
            </a:r>
            <a:r>
              <a:rPr lang="en-GB" sz="2000" dirty="0" err="1" smtClean="0"/>
              <a:t>salle</a:t>
            </a:r>
            <a:r>
              <a:rPr lang="en-GB" sz="2000" dirty="0" smtClean="0"/>
              <a:t> des </a:t>
            </a:r>
            <a:r>
              <a:rPr lang="en-GB" sz="2000" dirty="0" err="1" smtClean="0"/>
              <a:t>professeurs</a:t>
            </a:r>
            <a:endParaRPr lang="en-GB" sz="2000" dirty="0" smtClean="0"/>
          </a:p>
          <a:p>
            <a:r>
              <a:rPr lang="en-GB" sz="2000" dirty="0"/>
              <a:t>la </a:t>
            </a:r>
            <a:r>
              <a:rPr lang="en-GB" sz="2000" dirty="0" err="1" smtClean="0"/>
              <a:t>biblioteca</a:t>
            </a:r>
            <a:r>
              <a:rPr lang="en-GB" sz="2000" dirty="0" smtClean="0"/>
              <a:t> – la </a:t>
            </a:r>
            <a:r>
              <a:rPr lang="en-GB" sz="2000" dirty="0" err="1" smtClean="0"/>
              <a:t>bibliothèque</a:t>
            </a:r>
            <a:endParaRPr lang="en-GB" sz="2000" dirty="0" smtClean="0"/>
          </a:p>
          <a:p>
            <a:r>
              <a:rPr lang="en-GB" sz="2000" dirty="0" smtClean="0"/>
              <a:t>La cafeteria – la </a:t>
            </a:r>
            <a:r>
              <a:rPr lang="en-GB" sz="2000" dirty="0" err="1" smtClean="0"/>
              <a:t>cafét</a:t>
            </a:r>
            <a:r>
              <a:rPr lang="en-GB" sz="2000" dirty="0" err="1" smtClean="0"/>
              <a:t>éria</a:t>
            </a:r>
            <a:endParaRPr lang="en-GB" sz="2000" dirty="0" smtClean="0"/>
          </a:p>
          <a:p>
            <a:r>
              <a:rPr lang="en-GB" sz="2000" dirty="0"/>
              <a:t>el </a:t>
            </a:r>
            <a:r>
              <a:rPr lang="en-GB" sz="2000" dirty="0" err="1" smtClean="0"/>
              <a:t>gimnasio</a:t>
            </a:r>
            <a:r>
              <a:rPr lang="en-GB" sz="2000" dirty="0" smtClean="0"/>
              <a:t> – le </a:t>
            </a:r>
            <a:r>
              <a:rPr lang="en-GB" sz="2000" dirty="0" err="1" smtClean="0"/>
              <a:t>gymnase</a:t>
            </a:r>
            <a:endParaRPr lang="en-GB" sz="2000" dirty="0" smtClean="0"/>
          </a:p>
          <a:p>
            <a:r>
              <a:rPr lang="en-GB" sz="2000" dirty="0"/>
              <a:t>un </a:t>
            </a:r>
            <a:r>
              <a:rPr lang="en-GB" sz="2000" dirty="0" err="1" smtClean="0"/>
              <a:t>pupitre</a:t>
            </a:r>
            <a:r>
              <a:rPr lang="en-GB" sz="2000" dirty="0" smtClean="0"/>
              <a:t> – un bureau</a:t>
            </a:r>
          </a:p>
          <a:p>
            <a:r>
              <a:rPr lang="en-GB" sz="2000" dirty="0"/>
              <a:t>un </a:t>
            </a:r>
            <a:r>
              <a:rPr lang="en-GB" sz="2000" dirty="0" err="1" smtClean="0"/>
              <a:t>libro</a:t>
            </a:r>
            <a:r>
              <a:rPr lang="en-GB" sz="2000" dirty="0" smtClean="0"/>
              <a:t> – un </a:t>
            </a:r>
            <a:r>
              <a:rPr lang="en-GB" sz="2000" dirty="0" err="1" smtClean="0"/>
              <a:t>livre</a:t>
            </a:r>
            <a:endParaRPr lang="en-GB" sz="2000" dirty="0" smtClean="0"/>
          </a:p>
          <a:p>
            <a:r>
              <a:rPr lang="en-GB" sz="2000" dirty="0"/>
              <a:t>un </a:t>
            </a:r>
            <a:r>
              <a:rPr lang="en-GB" sz="2000" dirty="0" err="1" smtClean="0"/>
              <a:t>diccionario</a:t>
            </a:r>
            <a:r>
              <a:rPr lang="en-GB" sz="2000" dirty="0" smtClean="0"/>
              <a:t> – un </a:t>
            </a:r>
            <a:r>
              <a:rPr lang="en-GB" sz="2000" dirty="0" err="1" smtClean="0"/>
              <a:t>dictionnaire</a:t>
            </a:r>
            <a:endParaRPr lang="en-GB" sz="2000" dirty="0" smtClean="0"/>
          </a:p>
          <a:p>
            <a:r>
              <a:rPr lang="en-GB" sz="2000" dirty="0" err="1" smtClean="0"/>
              <a:t>Estudiar</a:t>
            </a:r>
            <a:r>
              <a:rPr lang="en-GB" sz="2000" dirty="0" smtClean="0"/>
              <a:t> – </a:t>
            </a:r>
            <a:r>
              <a:rPr lang="en-GB" sz="2000" dirty="0" err="1" smtClean="0"/>
              <a:t>é</a:t>
            </a:r>
            <a:r>
              <a:rPr lang="en-GB" sz="2000" dirty="0" err="1" smtClean="0"/>
              <a:t>tudier</a:t>
            </a:r>
            <a:endParaRPr lang="en-GB" sz="2000" dirty="0" smtClean="0"/>
          </a:p>
          <a:p>
            <a:r>
              <a:rPr lang="en-GB" sz="2000" dirty="0" err="1" smtClean="0"/>
              <a:t>Aprender</a:t>
            </a:r>
            <a:r>
              <a:rPr lang="en-GB" sz="2000" dirty="0" smtClean="0"/>
              <a:t> – </a:t>
            </a:r>
            <a:r>
              <a:rPr lang="en-GB" sz="2000" dirty="0" err="1" smtClean="0"/>
              <a:t>apprendre</a:t>
            </a:r>
            <a:endParaRPr lang="en-GB" sz="2000" dirty="0" smtClean="0"/>
          </a:p>
          <a:p>
            <a:r>
              <a:rPr lang="en-GB" sz="2000" dirty="0" err="1"/>
              <a:t>hacer</a:t>
            </a:r>
            <a:r>
              <a:rPr lang="en-GB" sz="2000" dirty="0"/>
              <a:t> los </a:t>
            </a:r>
            <a:r>
              <a:rPr lang="en-GB" sz="2000" dirty="0" err="1" smtClean="0"/>
              <a:t>deberes</a:t>
            </a:r>
            <a:r>
              <a:rPr lang="en-GB" sz="2000" dirty="0" smtClean="0"/>
              <a:t> – faire les devoirs</a:t>
            </a:r>
          </a:p>
          <a:p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1700808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Saber</a:t>
            </a:r>
            <a:r>
              <a:rPr lang="en-GB" dirty="0" smtClean="0"/>
              <a:t> – savoir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hacer</a:t>
            </a:r>
            <a:r>
              <a:rPr lang="en-GB" dirty="0"/>
              <a:t> un </a:t>
            </a:r>
            <a:r>
              <a:rPr lang="en-GB" dirty="0" err="1"/>
              <a:t>examen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examinarse</a:t>
            </a:r>
            <a:r>
              <a:rPr lang="en-GB" dirty="0" smtClean="0"/>
              <a:t> – faire un </a:t>
            </a:r>
            <a:r>
              <a:rPr lang="en-GB" dirty="0" err="1" smtClean="0"/>
              <a:t>examen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Aprobar</a:t>
            </a:r>
            <a:r>
              <a:rPr lang="en-GB" dirty="0" smtClean="0"/>
              <a:t> – </a:t>
            </a:r>
            <a:r>
              <a:rPr lang="en-GB" dirty="0" err="1" smtClean="0"/>
              <a:t>réussir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Repasar</a:t>
            </a:r>
            <a:r>
              <a:rPr lang="en-GB" dirty="0" smtClean="0"/>
              <a:t> – </a:t>
            </a:r>
            <a:r>
              <a:rPr lang="en-GB" dirty="0" err="1" smtClean="0"/>
              <a:t>réviser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prepararse</a:t>
            </a:r>
            <a:r>
              <a:rPr lang="en-GB" dirty="0"/>
              <a:t> para un </a:t>
            </a:r>
            <a:r>
              <a:rPr lang="en-GB" dirty="0" err="1" smtClean="0"/>
              <a:t>examen</a:t>
            </a:r>
            <a:r>
              <a:rPr lang="en-GB" dirty="0" smtClean="0"/>
              <a:t> – se </a:t>
            </a:r>
            <a:r>
              <a:rPr lang="en-GB" dirty="0" err="1" smtClean="0"/>
              <a:t>préparer</a:t>
            </a:r>
            <a:r>
              <a:rPr lang="en-GB" dirty="0" smtClean="0"/>
              <a:t> pour un </a:t>
            </a:r>
            <a:r>
              <a:rPr lang="en-GB" dirty="0" err="1" smtClean="0"/>
              <a:t>examen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repetir</a:t>
            </a:r>
            <a:r>
              <a:rPr lang="en-GB" dirty="0"/>
              <a:t> </a:t>
            </a:r>
            <a:r>
              <a:rPr lang="en-GB" dirty="0" err="1" smtClean="0"/>
              <a:t>curso</a:t>
            </a:r>
            <a:r>
              <a:rPr lang="en-GB" dirty="0" smtClean="0"/>
              <a:t> – </a:t>
            </a:r>
            <a:r>
              <a:rPr lang="en-GB" dirty="0" err="1" smtClean="0"/>
              <a:t>redoubler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450" y="4270642"/>
            <a:ext cx="22574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0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Frases</a:t>
            </a:r>
            <a:r>
              <a:rPr lang="en-GB" dirty="0" smtClean="0"/>
              <a:t> </a:t>
            </a:r>
            <a:r>
              <a:rPr lang="en-GB" dirty="0" err="1" smtClean="0"/>
              <a:t>utiles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err="1"/>
              <a:t>Estoy</a:t>
            </a:r>
            <a:r>
              <a:rPr lang="en-GB" sz="2400" dirty="0"/>
              <a:t> en </a:t>
            </a:r>
            <a:r>
              <a:rPr lang="en-GB" sz="2400" dirty="0" err="1" smtClean="0"/>
              <a:t>segundo</a:t>
            </a:r>
            <a:r>
              <a:rPr lang="en-GB" sz="2400" dirty="0" smtClean="0"/>
              <a:t> – Je </a:t>
            </a:r>
            <a:r>
              <a:rPr lang="en-GB" sz="2400" dirty="0" err="1" smtClean="0"/>
              <a:t>suis</a:t>
            </a:r>
            <a:r>
              <a:rPr lang="en-GB" sz="2400" dirty="0" smtClean="0"/>
              <a:t> en </a:t>
            </a:r>
            <a:r>
              <a:rPr lang="en-GB" sz="2400" dirty="0" err="1" smtClean="0"/>
              <a:t>deuxième</a:t>
            </a:r>
            <a:r>
              <a:rPr lang="en-GB" sz="2400" dirty="0" smtClean="0"/>
              <a:t> </a:t>
            </a:r>
            <a:r>
              <a:rPr lang="en-GB" sz="2400" dirty="0" err="1" smtClean="0"/>
              <a:t>année</a:t>
            </a:r>
            <a:r>
              <a:rPr lang="en-GB" sz="2400" dirty="0" smtClean="0"/>
              <a:t> </a:t>
            </a:r>
          </a:p>
          <a:p>
            <a:r>
              <a:rPr lang="es-ES" sz="2400" dirty="0" smtClean="0"/>
              <a:t>Estudio </a:t>
            </a:r>
            <a:r>
              <a:rPr lang="es-ES" sz="2400" dirty="0"/>
              <a:t>francés en la </a:t>
            </a:r>
            <a:r>
              <a:rPr lang="es-ES" sz="2400" dirty="0" smtClean="0"/>
              <a:t>universidad – J’</a:t>
            </a:r>
            <a:r>
              <a:rPr lang="es-ES" sz="2400" dirty="0" smtClean="0"/>
              <a:t> </a:t>
            </a:r>
            <a:r>
              <a:rPr lang="es-ES" sz="2400" dirty="0" err="1" smtClean="0"/>
              <a:t>étudie</a:t>
            </a:r>
            <a:r>
              <a:rPr lang="es-ES" sz="2400" dirty="0" smtClean="0"/>
              <a:t> le </a:t>
            </a:r>
            <a:r>
              <a:rPr lang="es-ES" sz="2400" dirty="0" err="1" smtClean="0"/>
              <a:t>français</a:t>
            </a:r>
            <a:r>
              <a:rPr lang="es-ES" sz="2400" dirty="0" smtClean="0"/>
              <a:t> à </a:t>
            </a:r>
            <a:r>
              <a:rPr lang="es-ES" sz="2400" dirty="0" err="1" smtClean="0"/>
              <a:t>l’université</a:t>
            </a:r>
            <a:endParaRPr lang="es-ES" sz="2400" dirty="0" smtClean="0"/>
          </a:p>
          <a:p>
            <a:r>
              <a:rPr lang="en-GB" sz="2400" dirty="0" err="1"/>
              <a:t>ser</a:t>
            </a:r>
            <a:r>
              <a:rPr lang="en-GB" sz="2400" dirty="0"/>
              <a:t> </a:t>
            </a:r>
            <a:r>
              <a:rPr lang="en-GB" sz="2400" dirty="0" err="1"/>
              <a:t>licenciado</a:t>
            </a:r>
            <a:r>
              <a:rPr lang="en-GB" sz="2400" dirty="0"/>
              <a:t> en </a:t>
            </a:r>
            <a:r>
              <a:rPr lang="en-GB" sz="2400" dirty="0" err="1" smtClean="0"/>
              <a:t>química</a:t>
            </a:r>
            <a:r>
              <a:rPr lang="en-GB" sz="2400" dirty="0" smtClean="0"/>
              <a:t> – </a:t>
            </a:r>
            <a:r>
              <a:rPr lang="en-GB" sz="2400" dirty="0" err="1" smtClean="0"/>
              <a:t>j’ai</a:t>
            </a:r>
            <a:r>
              <a:rPr lang="en-GB" sz="2400" dirty="0" smtClean="0"/>
              <a:t> </a:t>
            </a:r>
            <a:r>
              <a:rPr lang="en-GB" sz="2400" dirty="0" err="1" smtClean="0"/>
              <a:t>une</a:t>
            </a:r>
            <a:r>
              <a:rPr lang="en-GB" sz="2400" dirty="0" smtClean="0"/>
              <a:t> licence en </a:t>
            </a:r>
            <a:r>
              <a:rPr lang="en-GB" sz="2400" dirty="0" err="1" smtClean="0"/>
              <a:t>chimie</a:t>
            </a:r>
            <a:endParaRPr lang="en-GB" sz="2400" dirty="0" smtClean="0"/>
          </a:p>
          <a:p>
            <a:r>
              <a:rPr lang="es-ES" sz="2400" dirty="0"/>
              <a:t>Me licencié el año </a:t>
            </a:r>
            <a:r>
              <a:rPr lang="es-ES" sz="2400" dirty="0" smtClean="0"/>
              <a:t>pasado – </a:t>
            </a:r>
            <a:r>
              <a:rPr lang="es-ES" sz="2400" dirty="0" err="1" smtClean="0"/>
              <a:t>j’ai</a:t>
            </a:r>
            <a:r>
              <a:rPr lang="es-ES" sz="2400" dirty="0" smtClean="0"/>
              <a:t> </a:t>
            </a:r>
            <a:r>
              <a:rPr lang="es-ES" sz="2400" dirty="0" err="1" smtClean="0"/>
              <a:t>fini</a:t>
            </a:r>
            <a:r>
              <a:rPr lang="es-ES" sz="2400" dirty="0" smtClean="0"/>
              <a:t> </a:t>
            </a:r>
            <a:r>
              <a:rPr lang="es-ES" sz="2400" dirty="0" err="1" smtClean="0"/>
              <a:t>ma</a:t>
            </a:r>
            <a:r>
              <a:rPr lang="es-ES" sz="2400" dirty="0" smtClean="0"/>
              <a:t> </a:t>
            </a:r>
            <a:r>
              <a:rPr lang="es-ES" sz="2400" dirty="0" err="1" smtClean="0"/>
              <a:t>licence</a:t>
            </a:r>
            <a:r>
              <a:rPr lang="es-ES" sz="2400" dirty="0" smtClean="0"/>
              <a:t> </a:t>
            </a:r>
            <a:r>
              <a:rPr lang="es-ES" sz="2400" dirty="0" err="1" smtClean="0"/>
              <a:t>l’ann</a:t>
            </a:r>
            <a:r>
              <a:rPr lang="es-ES" sz="2400" dirty="0" err="1" smtClean="0"/>
              <a:t>é</a:t>
            </a:r>
            <a:r>
              <a:rPr lang="es-ES" sz="2400" dirty="0" err="1" smtClean="0"/>
              <a:t>e</a:t>
            </a:r>
            <a:r>
              <a:rPr lang="es-ES" sz="2400" dirty="0" smtClean="0"/>
              <a:t> </a:t>
            </a:r>
            <a:r>
              <a:rPr lang="es-ES" sz="2400" dirty="0" err="1" smtClean="0"/>
              <a:t>dernière</a:t>
            </a:r>
            <a:endParaRPr lang="es-ES" sz="2400" dirty="0" smtClean="0"/>
          </a:p>
          <a:p>
            <a:r>
              <a:rPr lang="es-ES" sz="2400" dirty="0" smtClean="0"/>
              <a:t>¿Gustáis qué asignatura más? – </a:t>
            </a:r>
            <a:r>
              <a:rPr lang="es-ES" sz="2400" dirty="0" err="1" smtClean="0"/>
              <a:t>quel</a:t>
            </a:r>
            <a:r>
              <a:rPr lang="es-ES" sz="2400" dirty="0" smtClean="0"/>
              <a:t> </a:t>
            </a:r>
            <a:r>
              <a:rPr lang="es-ES" sz="2400" dirty="0" err="1" smtClean="0"/>
              <a:t>est</a:t>
            </a:r>
            <a:r>
              <a:rPr lang="es-ES" sz="2400" dirty="0" smtClean="0"/>
              <a:t> ton </a:t>
            </a:r>
            <a:r>
              <a:rPr lang="es-ES" sz="2400" dirty="0" err="1" smtClean="0"/>
              <a:t>cours</a:t>
            </a:r>
            <a:r>
              <a:rPr lang="es-ES" sz="2400" dirty="0" smtClean="0"/>
              <a:t> </a:t>
            </a:r>
            <a:r>
              <a:rPr lang="es-ES" sz="2400" dirty="0" err="1" smtClean="0"/>
              <a:t>pr</a:t>
            </a:r>
            <a:r>
              <a:rPr lang="en-GB" sz="2400" dirty="0" smtClean="0"/>
              <a:t>é</a:t>
            </a:r>
            <a:r>
              <a:rPr lang="es-ES" sz="2400" dirty="0" smtClean="0"/>
              <a:t>f</a:t>
            </a:r>
            <a:r>
              <a:rPr lang="en-GB" sz="2400" dirty="0" smtClean="0"/>
              <a:t>é</a:t>
            </a:r>
            <a:r>
              <a:rPr lang="es-ES" sz="2400" dirty="0" smtClean="0"/>
              <a:t>r</a:t>
            </a:r>
            <a:r>
              <a:rPr lang="en-GB" sz="2400" dirty="0" smtClean="0"/>
              <a:t>é</a:t>
            </a:r>
            <a:r>
              <a:rPr lang="es-ES" sz="2400" dirty="0" smtClean="0"/>
              <a:t>?</a:t>
            </a:r>
          </a:p>
          <a:p>
            <a:r>
              <a:rPr lang="es-ES" sz="2400" dirty="0" smtClean="0"/>
              <a:t>Soy hábil en la química – je </a:t>
            </a:r>
            <a:r>
              <a:rPr lang="es-ES" sz="2400" dirty="0" err="1" smtClean="0"/>
              <a:t>suis</a:t>
            </a:r>
            <a:r>
              <a:rPr lang="es-ES" sz="2400" dirty="0" smtClean="0"/>
              <a:t> </a:t>
            </a:r>
            <a:r>
              <a:rPr lang="es-ES" sz="2400" dirty="0" err="1" smtClean="0"/>
              <a:t>forte</a:t>
            </a:r>
            <a:r>
              <a:rPr lang="es-ES" sz="2400" dirty="0" smtClean="0"/>
              <a:t> en </a:t>
            </a:r>
            <a:r>
              <a:rPr lang="es-ES" sz="2400" dirty="0" err="1" smtClean="0"/>
              <a:t>chimie</a:t>
            </a:r>
            <a:endParaRPr lang="es-ES" sz="2400" dirty="0" smtClean="0"/>
          </a:p>
          <a:p>
            <a:r>
              <a:rPr lang="es-ES" sz="2400" dirty="0" smtClean="0"/>
              <a:t>Mi asignatura son las matemáticas – </a:t>
            </a:r>
            <a:r>
              <a:rPr lang="es-ES" sz="2400" dirty="0" err="1" smtClean="0"/>
              <a:t>Ma</a:t>
            </a:r>
            <a:r>
              <a:rPr lang="es-ES" sz="2400" dirty="0" smtClean="0"/>
              <a:t> </a:t>
            </a:r>
            <a:r>
              <a:rPr lang="es-ES" sz="2400" dirty="0" err="1" smtClean="0"/>
              <a:t>mati</a:t>
            </a:r>
            <a:r>
              <a:rPr lang="en-GB" sz="2400" dirty="0"/>
              <a:t>è</a:t>
            </a:r>
            <a:r>
              <a:rPr lang="es-ES" sz="2400" dirty="0" smtClean="0"/>
              <a:t>re </a:t>
            </a:r>
            <a:r>
              <a:rPr lang="es-ES" sz="2400" dirty="0" err="1" smtClean="0"/>
              <a:t>pr</a:t>
            </a:r>
            <a:r>
              <a:rPr lang="en-GB" sz="2400" dirty="0" smtClean="0"/>
              <a:t>é</a:t>
            </a:r>
            <a:r>
              <a:rPr lang="es-ES" sz="2400" dirty="0" smtClean="0"/>
              <a:t>f</a:t>
            </a:r>
            <a:r>
              <a:rPr lang="en-GB" sz="2400" dirty="0" smtClean="0"/>
              <a:t>é</a:t>
            </a:r>
            <a:r>
              <a:rPr lang="es-ES" sz="2400" dirty="0" smtClean="0"/>
              <a:t>r</a:t>
            </a:r>
            <a:r>
              <a:rPr lang="en-GB" sz="2400" dirty="0" err="1" smtClean="0"/>
              <a:t>ée</a:t>
            </a:r>
            <a:r>
              <a:rPr lang="es-ES" sz="2400" dirty="0" smtClean="0"/>
              <a:t> </a:t>
            </a:r>
            <a:r>
              <a:rPr lang="es-ES" sz="2400" dirty="0" err="1" smtClean="0"/>
              <a:t>c’est</a:t>
            </a:r>
            <a:r>
              <a:rPr lang="es-ES" sz="2400" dirty="0" smtClean="0"/>
              <a:t> les </a:t>
            </a:r>
            <a:r>
              <a:rPr lang="es-ES" sz="2400" dirty="0" err="1" smtClean="0"/>
              <a:t>maths</a:t>
            </a:r>
            <a:endParaRPr lang="es-ES" sz="2400" dirty="0" smtClean="0"/>
          </a:p>
          <a:p>
            <a:r>
              <a:rPr lang="es-ES" sz="2400" dirty="0" smtClean="0"/>
              <a:t>¿Qué asignaturas estudiáis? – </a:t>
            </a:r>
            <a:r>
              <a:rPr lang="en-GB" sz="2400" dirty="0" err="1" smtClean="0"/>
              <a:t>Quels</a:t>
            </a:r>
            <a:r>
              <a:rPr lang="en-GB" sz="2400" dirty="0" smtClean="0"/>
              <a:t> </a:t>
            </a:r>
            <a:r>
              <a:rPr lang="en-GB" sz="2400" dirty="0" err="1" smtClean="0"/>
              <a:t>sujets</a:t>
            </a:r>
            <a:r>
              <a:rPr lang="en-GB" sz="2400" dirty="0" smtClean="0"/>
              <a:t> </a:t>
            </a:r>
            <a:r>
              <a:rPr lang="en-GB" sz="2400" dirty="0" err="1"/>
              <a:t>é</a:t>
            </a:r>
            <a:r>
              <a:rPr lang="en-GB" sz="2400" dirty="0" err="1" smtClean="0"/>
              <a:t>tudies-tu</a:t>
            </a:r>
            <a:r>
              <a:rPr lang="es-ES" sz="2400" dirty="0" smtClean="0"/>
              <a:t>?</a:t>
            </a:r>
          </a:p>
          <a:p>
            <a:r>
              <a:rPr lang="es-ES" sz="2400" dirty="0" smtClean="0"/>
              <a:t>Participo en un intercambio de estudiantes – je participe à un </a:t>
            </a:r>
            <a:r>
              <a:rPr lang="es-ES" sz="2400" dirty="0" err="1"/>
              <a:t>é</a:t>
            </a:r>
            <a:r>
              <a:rPr lang="es-ES" sz="2400" dirty="0" err="1" smtClean="0"/>
              <a:t>change</a:t>
            </a:r>
            <a:r>
              <a:rPr lang="es-ES" sz="2400" dirty="0" smtClean="0"/>
              <a:t> </a:t>
            </a:r>
            <a:r>
              <a:rPr lang="es-ES" sz="2400" dirty="0" err="1" smtClean="0"/>
              <a:t>scolaire</a:t>
            </a:r>
            <a:endParaRPr lang="es-ES" sz="24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19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Diálogo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76872"/>
            <a:ext cx="3015778" cy="30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1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 videos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hlinkClick r:id="rId2"/>
              </a:rPr>
              <a:t>https://www.youtube.com/watch?v=qtAyvKP17vs&amp;list=UUHI63PVWSqj9hcHYyaHFFZ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hlinkClick r:id="rId3"/>
              </a:rPr>
              <a:t>https://www.youtube.com/watch?v=VzTil9D8npg&amp;list=UUHI63PVWSqj9hcHYyaHFFZw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u="sng" dirty="0" smtClean="0">
                <a:hlinkClick r:id="rId4"/>
              </a:rPr>
              <a:t>https</a:t>
            </a:r>
            <a:r>
              <a:rPr lang="en-GB" sz="2400" u="sng" dirty="0">
                <a:hlinkClick r:id="rId4"/>
              </a:rPr>
              <a:t>://</a:t>
            </a:r>
            <a:r>
              <a:rPr lang="en-GB" sz="2400" u="sng" dirty="0" smtClean="0">
                <a:hlinkClick r:id="rId4"/>
              </a:rPr>
              <a:t>www.youtube.com/watch?v=Q6n6qjbe1A0</a:t>
            </a:r>
            <a:endParaRPr lang="en-GB" sz="24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u="sng" dirty="0">
                <a:hlinkClick r:id="rId5"/>
              </a:rPr>
              <a:t>https://</a:t>
            </a:r>
            <a:r>
              <a:rPr lang="en-GB" sz="2400" u="sng" dirty="0" smtClean="0">
                <a:hlinkClick r:id="rId5"/>
              </a:rPr>
              <a:t>www.youtube.com/watch?v=njHcd90fhU4&amp;list=UUHI63PVWSqj9hcHYyaHFFZw</a:t>
            </a:r>
            <a:endParaRPr lang="en-GB" sz="24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hlinkClick r:id="rId6"/>
              </a:rPr>
              <a:t>https://www.youtube.com/watch?v=rt-yVuRM3Xk&amp;list=UUHI63PVWSqj9hcHYyaHFFZw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015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371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 vida del estudiante</vt:lpstr>
      <vt:lpstr>Los materias</vt:lpstr>
      <vt:lpstr>Vocabulario!</vt:lpstr>
      <vt:lpstr>Vocabulario!</vt:lpstr>
      <vt:lpstr>Frases utiles</vt:lpstr>
      <vt:lpstr>Diálogo</vt:lpstr>
      <vt:lpstr>Los 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vida del estudiante</dc:title>
  <dc:creator>Claire</dc:creator>
  <cp:lastModifiedBy>Claire</cp:lastModifiedBy>
  <cp:revision>23</cp:revision>
  <dcterms:created xsi:type="dcterms:W3CDTF">2014-03-31T17:42:49Z</dcterms:created>
  <dcterms:modified xsi:type="dcterms:W3CDTF">2014-04-01T11:27:54Z</dcterms:modified>
</cp:coreProperties>
</file>