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8" r:id="rId14"/>
    <p:sldId id="269" r:id="rId15"/>
    <p:sldId id="270" r:id="rId16"/>
    <p:sldId id="273" r:id="rId17"/>
    <p:sldId id="271" r:id="rId18"/>
    <p:sldId id="27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12" y="-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729FA1-88F6-4457-90C6-469F36591FA5}" type="datetime1">
              <a:rPr lang="fr-FR"/>
              <a:pPr/>
              <a:t>10/6/14</a:t>
            </a:fld>
            <a:endParaRPr lang="fr-FR"/>
          </a:p>
        </p:txBody>
      </p:sp>
      <p:sp>
        <p:nvSpPr>
          <p:cNvPr id="52228" name="Placeholder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E55F8E-F74E-411D-AD11-E9F336B5EDCE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ＭＳ Ｐゴシック" pitchFamily="-72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Embos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overAccentBotto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686300"/>
            <a:ext cx="73152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overAccentTop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619250"/>
            <a:ext cx="7315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088" y="5715000"/>
            <a:ext cx="2133600" cy="276225"/>
          </a:xfrm>
        </p:spPr>
        <p:txBody>
          <a:bodyPr/>
          <a:lstStyle>
            <a:lvl1pPr>
              <a:defRPr smtClean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C8ACDD33-5A6F-459F-AFC7-56C433B3B739}" type="datetimeFigureOut">
              <a:rPr lang="en-US"/>
              <a:pPr>
                <a:defRPr/>
              </a:pPr>
              <a:t>10/6/14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3313" y="5715000"/>
            <a:ext cx="2895600" cy="276225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6225"/>
          </a:xfrm>
        </p:spPr>
        <p:txBody>
          <a:bodyPr/>
          <a:lstStyle>
            <a:lvl1pPr>
              <a:defRPr smtClean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88E2C566-8B52-4391-8FF0-6C86C06DE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563" y="673100"/>
            <a:ext cx="742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563" y="5637213"/>
            <a:ext cx="742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3988" y="5637213"/>
            <a:ext cx="742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3988" y="673100"/>
            <a:ext cx="742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5688"/>
            <a:ext cx="3429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A28D4-39CA-4830-A10B-7D6ED6CA6448}" type="datetimeFigureOut">
              <a:rPr lang="en-US"/>
              <a:pPr>
                <a:defRPr/>
              </a:pPr>
              <a:t>10/6/14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ED8C9-F62A-4A6A-AF90-1AD25FAF1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150"/>
            <a:ext cx="742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7500"/>
            <a:ext cx="742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7500"/>
            <a:ext cx="742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150"/>
            <a:ext cx="742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3825"/>
            <a:ext cx="6362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6FD58-1246-43D5-B95D-71994469D095}" type="datetimeFigureOut">
              <a:rPr lang="en-US"/>
              <a:pPr>
                <a:defRPr/>
              </a:pPr>
              <a:t>10/6/14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07156-5C27-499B-AD35-D0B036504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775" y="4127500"/>
            <a:ext cx="742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275" y="4127500"/>
            <a:ext cx="742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775" y="565150"/>
            <a:ext cx="742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275" y="565150"/>
            <a:ext cx="742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3825"/>
            <a:ext cx="6362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BFAD-DDBC-452E-81D8-33A15D215B91}" type="datetimeFigureOut">
              <a:rPr lang="en-US"/>
              <a:pPr>
                <a:defRPr/>
              </a:pPr>
              <a:t>10/6/14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830A8-D071-40FF-8EF7-E3BF33793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100"/>
            <a:ext cx="7953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024A-3560-4AF3-8D29-05CFB64962E3}" type="datetimeFigureOut">
              <a:rPr lang="en-US"/>
              <a:pPr>
                <a:defRPr/>
              </a:pPr>
              <a:t>10/6/14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C3CFE-C1C5-4FBD-A72E-84C339F3D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425"/>
            <a:ext cx="247650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4D552-33CC-4DE4-8A83-B6D2100234AB}" type="datetimeFigureOut">
              <a:rPr lang="en-US"/>
              <a:pPr>
                <a:defRPr/>
              </a:pPr>
              <a:t>10/6/14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A307B-5E6E-4BD0-BE6E-F98A7FED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100"/>
            <a:ext cx="7953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CCF0-DD7B-4A5C-8B1A-870F5687E4C4}" type="datetimeFigureOut">
              <a:rPr lang="en-US"/>
              <a:pPr>
                <a:defRPr/>
              </a:pPr>
              <a:t>10/6/14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C538-6668-4314-8269-DEE4FB840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Diapositive de titre avec imag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verEmbos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overAccentBotto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916363"/>
            <a:ext cx="731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5907088" y="6215063"/>
            <a:ext cx="2133600" cy="274637"/>
          </a:xfrm>
        </p:spPr>
        <p:txBody>
          <a:bodyPr/>
          <a:lstStyle>
            <a:lvl1pPr>
              <a:defRPr smtClean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4866BD65-4C70-47F5-B30B-A1FCA0D5AC65}" type="datetimeFigureOut">
              <a:rPr lang="en-US"/>
              <a:pPr>
                <a:defRPr/>
              </a:pPr>
              <a:t>10/6/14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103313" y="6215063"/>
            <a:ext cx="2895600" cy="274637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343400" y="6215063"/>
            <a:ext cx="457200" cy="274637"/>
          </a:xfrm>
        </p:spPr>
        <p:txBody>
          <a:bodyPr/>
          <a:lstStyle>
            <a:lvl1pPr>
              <a:defRPr smtClean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E068D71C-0973-49E1-BD0F-354B46DD2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9250"/>
            <a:ext cx="73152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1063"/>
            <a:ext cx="73152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6FE9B-4794-400D-81AF-47B4D8D21105}" type="datetimeFigureOut">
              <a:rPr lang="en-US"/>
              <a:pPr>
                <a:defRPr/>
              </a:pPr>
              <a:t>10/6/14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D19CD-A27F-46DA-B1B6-B0091BFB2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100"/>
            <a:ext cx="7953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6D3F7-D932-418D-9C28-F3DEBCCC1C42}" type="datetimeFigureOut">
              <a:rPr lang="en-US"/>
              <a:pPr>
                <a:defRPr/>
              </a:pPr>
              <a:t>10/6/14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85590-9259-43F1-8525-29883085D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100"/>
            <a:ext cx="7953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588" y="2686050"/>
            <a:ext cx="26098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7DF31-FB99-4D45-B1AA-1C547CD50193}" type="datetimeFigureOut">
              <a:rPr lang="en-US"/>
              <a:pPr>
                <a:defRPr/>
              </a:pPr>
              <a:t>10/6/14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3A07-86E6-44C5-B93A-EA25400CB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100"/>
            <a:ext cx="7953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AD8C4-5B16-47C0-BE4E-A4A90AFD5F42}" type="datetimeFigureOut">
              <a:rPr lang="en-US"/>
              <a:pPr>
                <a:defRPr/>
              </a:pPr>
              <a:t>10/6/14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A9AEE-DCC4-49E3-898E-BF08A5B2A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8F126-DD2B-4E03-9643-E13F7D4EA1B9}" type="datetimeFigureOut">
              <a:rPr lang="en-US"/>
              <a:pPr>
                <a:defRPr/>
              </a:pPr>
              <a:t>10/6/14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8C9AC-AA34-4851-8234-068054E0B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5688"/>
            <a:ext cx="3429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79740-D6BC-4434-8EAD-80CB3F33C0C3}" type="datetimeFigureOut">
              <a:rPr lang="en-US"/>
              <a:pPr>
                <a:defRPr/>
              </a:pPr>
              <a:t>10/6/14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535E1-F410-4447-8EDE-7F925314A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teriorEdging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00100" y="381000"/>
            <a:ext cx="7543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2084388"/>
            <a:ext cx="6950075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225"/>
            <a:ext cx="2133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74AA66-1FB9-4FD9-8CAC-4539DD638F41}" type="datetimeFigureOut">
              <a:rPr lang="en-US"/>
              <a:pPr>
                <a:defRPr/>
              </a:pPr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225"/>
            <a:ext cx="2895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225"/>
            <a:ext cx="4572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E01EC4-85E1-4897-BFEA-D5FB4A213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74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ransition spd="slow">
    <p:cover/>
  </p:transition>
  <p:txStyles>
    <p:titleStyle>
      <a:lvl1pPr algn="ctr" rtl="0" fontAlgn="base">
        <a:spcBef>
          <a:spcPct val="0"/>
        </a:spcBef>
        <a:spcAft>
          <a:spcPct val="0"/>
        </a:spcAft>
        <a:defRPr sz="56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aramond" pitchFamily="-72" charset="0"/>
          <a:ea typeface="ＭＳ Ｐゴシック" pitchFamily="-72" charset="-128"/>
          <a:cs typeface="ＭＳ Ｐゴシック" pitchFamily="-72" charset="-128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aramond" pitchFamily="-72" charset="0"/>
          <a:ea typeface="ＭＳ Ｐゴシック" pitchFamily="-72" charset="-128"/>
          <a:cs typeface="ＭＳ Ｐゴシック" pitchFamily="-72" charset="-128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aramond" pitchFamily="-72" charset="0"/>
          <a:ea typeface="ＭＳ Ｐゴシック" pitchFamily="-72" charset="-128"/>
          <a:cs typeface="ＭＳ Ｐゴシック" pitchFamily="-72" charset="-128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aramond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aramond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aramond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aramond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aramond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457200" indent="-457200" algn="l" rtl="0" fontAlgn="base">
        <a:spcBef>
          <a:spcPts val="2000"/>
        </a:spcBef>
        <a:spcAft>
          <a:spcPct val="0"/>
        </a:spcAft>
        <a:buSzPct val="100000"/>
        <a:buFont typeface="Wingdings" pitchFamily="-72" charset="2"/>
        <a:buChar char=""/>
        <a:defRPr sz="2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914400" indent="-457200" algn="l" rtl="0" fontAlgn="base">
        <a:spcBef>
          <a:spcPts val="1500"/>
        </a:spcBef>
        <a:spcAft>
          <a:spcPct val="0"/>
        </a:spcAft>
        <a:buClr>
          <a:srgbClr val="A58A7B"/>
        </a:buClr>
        <a:buSzPct val="100000"/>
        <a:buFont typeface="Wingdings" pitchFamily="-72" charset="2"/>
        <a:buChar char="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371600" indent="-457200" algn="l" rtl="0" fontAlgn="base">
        <a:spcBef>
          <a:spcPts val="1500"/>
        </a:spcBef>
        <a:spcAft>
          <a:spcPct val="0"/>
        </a:spcAft>
        <a:buSzPct val="100000"/>
        <a:buFont typeface="Wingdings" pitchFamily="-72" charset="2"/>
        <a:buChar char="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828800" indent="-457200" algn="l" rtl="0" fontAlgn="base">
        <a:spcBef>
          <a:spcPts val="1500"/>
        </a:spcBef>
        <a:spcAft>
          <a:spcPct val="0"/>
        </a:spcAft>
        <a:buClr>
          <a:srgbClr val="A58A7B"/>
        </a:buClr>
        <a:buSzPct val="100000"/>
        <a:buFont typeface="Wingdings" pitchFamily="-72" charset="2"/>
        <a:buChar char="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286000" indent="-457200" algn="l" rtl="0" fontAlgn="base">
        <a:spcBef>
          <a:spcPts val="1500"/>
        </a:spcBef>
        <a:spcAft>
          <a:spcPct val="0"/>
        </a:spcAft>
        <a:buSzPct val="100000"/>
        <a:buFont typeface="Wingdings" pitchFamily="-72" charset="2"/>
        <a:buChar char="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ctrTitle"/>
          </p:nvPr>
        </p:nvSpPr>
        <p:spPr>
          <a:xfrm>
            <a:off x="1116013" y="1905000"/>
            <a:ext cx="6938962" cy="1582738"/>
          </a:xfrm>
        </p:spPr>
        <p:txBody>
          <a:bodyPr/>
          <a:lstStyle/>
          <a:p>
            <a:r>
              <a:rPr lang="fr-FR" smtClean="0"/>
              <a:t>LA ROPA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0300" y="3487738"/>
            <a:ext cx="6938963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Presentada por Samia y </a:t>
            </a:r>
            <a:r>
              <a:rPr lang="es-ES_tradnl" dirty="0" err="1" smtClean="0">
                <a:ea typeface="+mn-ea"/>
                <a:cs typeface="+mn-cs"/>
              </a:rPr>
              <a:t>Najwa</a:t>
            </a:r>
            <a:endParaRPr lang="es-ES_tradnl" dirty="0"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ea typeface="+mj-ea"/>
                <a:cs typeface="+mj-cs"/>
              </a:rPr>
              <a:t>Chemise: </a:t>
            </a:r>
            <a:r>
              <a:rPr lang="fr-FR" dirty="0" err="1" smtClean="0">
                <a:ea typeface="+mj-ea"/>
                <a:cs typeface="+mj-cs"/>
              </a:rPr>
              <a:t>una</a:t>
            </a:r>
            <a:r>
              <a:rPr lang="fr-FR" dirty="0" smtClean="0">
                <a:ea typeface="+mj-ea"/>
                <a:cs typeface="+mj-cs"/>
              </a:rPr>
              <a:t> </a:t>
            </a:r>
            <a:r>
              <a:rPr lang="fr-FR" dirty="0" err="1" smtClean="0">
                <a:ea typeface="+mj-ea"/>
                <a:cs typeface="+mj-cs"/>
              </a:rPr>
              <a:t>camisa</a:t>
            </a:r>
            <a:r>
              <a:rPr lang="fr-FR" dirty="0" smtClean="0">
                <a:ea typeface="+mj-ea"/>
                <a:cs typeface="+mj-cs"/>
              </a:rPr>
              <a:t/>
            </a:r>
            <a:br>
              <a:rPr lang="fr-FR" dirty="0" smtClean="0">
                <a:ea typeface="+mj-ea"/>
                <a:cs typeface="+mj-cs"/>
              </a:rPr>
            </a:br>
            <a:r>
              <a:rPr lang="fr-FR" dirty="0" smtClean="0">
                <a:ea typeface="+mj-ea"/>
                <a:cs typeface="+mj-cs"/>
              </a:rPr>
              <a:t>Costume: un </a:t>
            </a:r>
            <a:r>
              <a:rPr lang="fr-FR" dirty="0" err="1" smtClean="0">
                <a:ea typeface="+mj-ea"/>
                <a:cs typeface="+mj-cs"/>
              </a:rPr>
              <a:t>traje</a:t>
            </a:r>
            <a:endParaRPr lang="fr-FR" dirty="0">
              <a:ea typeface="+mj-ea"/>
              <a:cs typeface="+mj-cs"/>
            </a:endParaRPr>
          </a:p>
        </p:txBody>
      </p:sp>
      <p:pic>
        <p:nvPicPr>
          <p:cNvPr id="25602" name="Espace réservé du contenu 6" descr="chemise espagnol.jpeg"/>
          <p:cNvPicPr>
            <a:picLocks noGrp="1" noChangeAspect="1"/>
          </p:cNvPicPr>
          <p:nvPr>
            <p:ph idx="1"/>
          </p:nvPr>
        </p:nvPicPr>
        <p:blipFill>
          <a:blip r:embed="rId3"/>
          <a:srcRect l="-43811" r="-43811"/>
          <a:stretch>
            <a:fillRect/>
          </a:stretch>
        </p:blipFill>
        <p:spPr>
          <a:xfrm>
            <a:off x="0" y="2084388"/>
            <a:ext cx="6950075" cy="3640137"/>
          </a:xfrm>
        </p:spPr>
      </p:pic>
      <p:pic>
        <p:nvPicPr>
          <p:cNvPr id="25603" name="Image 7" descr="costume espagnol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5625" y="2084388"/>
            <a:ext cx="2716213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ea typeface="+mj-ea"/>
                <a:cs typeface="+mj-cs"/>
              </a:rPr>
              <a:t>Ceinture: un </a:t>
            </a:r>
            <a:r>
              <a:rPr lang="fr-FR" dirty="0" err="1" smtClean="0">
                <a:ea typeface="+mj-ea"/>
                <a:cs typeface="+mj-cs"/>
              </a:rPr>
              <a:t>cinturón</a:t>
            </a:r>
            <a:r>
              <a:rPr lang="fr-FR" dirty="0" smtClean="0">
                <a:ea typeface="+mj-ea"/>
                <a:cs typeface="+mj-cs"/>
              </a:rPr>
              <a:t/>
            </a:r>
            <a:br>
              <a:rPr lang="fr-FR" dirty="0" smtClean="0">
                <a:ea typeface="+mj-ea"/>
                <a:cs typeface="+mj-cs"/>
              </a:rPr>
            </a:br>
            <a:r>
              <a:rPr lang="fr-FR" dirty="0" smtClean="0">
                <a:ea typeface="+mj-ea"/>
                <a:cs typeface="+mj-cs"/>
              </a:rPr>
              <a:t>Cravate: </a:t>
            </a:r>
            <a:r>
              <a:rPr lang="fr-FR" dirty="0" err="1" smtClean="0">
                <a:ea typeface="+mj-ea"/>
                <a:cs typeface="+mj-cs"/>
              </a:rPr>
              <a:t>una</a:t>
            </a:r>
            <a:r>
              <a:rPr lang="fr-FR" dirty="0" smtClean="0">
                <a:ea typeface="+mj-ea"/>
                <a:cs typeface="+mj-cs"/>
              </a:rPr>
              <a:t> </a:t>
            </a:r>
            <a:r>
              <a:rPr lang="fr-FR" dirty="0" err="1" smtClean="0">
                <a:ea typeface="+mj-ea"/>
                <a:cs typeface="+mj-cs"/>
              </a:rPr>
              <a:t>corbata</a:t>
            </a:r>
            <a:endParaRPr lang="fr-FR" dirty="0">
              <a:ea typeface="+mj-ea"/>
              <a:cs typeface="+mj-cs"/>
            </a:endParaRPr>
          </a:p>
        </p:txBody>
      </p:sp>
      <p:pic>
        <p:nvPicPr>
          <p:cNvPr id="26626" name="Espace réservé du contenu 3" descr="ceinture espagnol.jpg"/>
          <p:cNvPicPr>
            <a:picLocks noGrp="1" noChangeAspect="1"/>
          </p:cNvPicPr>
          <p:nvPr>
            <p:ph idx="1"/>
          </p:nvPr>
        </p:nvPicPr>
        <p:blipFill>
          <a:blip r:embed="rId3"/>
          <a:srcRect l="-45468" r="-45468"/>
          <a:stretch>
            <a:fillRect/>
          </a:stretch>
        </p:blipFill>
        <p:spPr>
          <a:xfrm>
            <a:off x="-644525" y="2084388"/>
            <a:ext cx="6950075" cy="3640137"/>
          </a:xfrm>
        </p:spPr>
      </p:pic>
      <p:pic>
        <p:nvPicPr>
          <p:cNvPr id="26627" name="Image 4" descr="cravate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9213" y="2084388"/>
            <a:ext cx="3640137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ea typeface="+mj-ea"/>
                <a:cs typeface="+mj-cs"/>
              </a:rPr>
              <a:t>Doudoune: un plumas</a:t>
            </a:r>
            <a:br>
              <a:rPr lang="fr-FR" dirty="0" smtClean="0">
                <a:ea typeface="+mj-ea"/>
                <a:cs typeface="+mj-cs"/>
              </a:rPr>
            </a:br>
            <a:r>
              <a:rPr lang="fr-FR" dirty="0" smtClean="0">
                <a:ea typeface="+mj-ea"/>
                <a:cs typeface="+mj-cs"/>
              </a:rPr>
              <a:t>Echarpe: </a:t>
            </a:r>
            <a:r>
              <a:rPr lang="fr-FR" dirty="0" err="1" smtClean="0">
                <a:ea typeface="+mj-ea"/>
                <a:cs typeface="+mj-cs"/>
              </a:rPr>
              <a:t>una</a:t>
            </a:r>
            <a:r>
              <a:rPr lang="fr-FR" dirty="0" smtClean="0">
                <a:ea typeface="+mj-ea"/>
                <a:cs typeface="+mj-cs"/>
              </a:rPr>
              <a:t> </a:t>
            </a:r>
            <a:r>
              <a:rPr lang="fr-FR" dirty="0" err="1" smtClean="0">
                <a:ea typeface="+mj-ea"/>
                <a:cs typeface="+mj-cs"/>
              </a:rPr>
              <a:t>bufanda</a:t>
            </a:r>
            <a:endParaRPr lang="fr-FR" dirty="0">
              <a:ea typeface="+mj-ea"/>
              <a:cs typeface="+mj-cs"/>
            </a:endParaRPr>
          </a:p>
        </p:txBody>
      </p:sp>
      <p:pic>
        <p:nvPicPr>
          <p:cNvPr id="27650" name="Espace réservé du contenu 3" descr="doudoune espagnol.jpg"/>
          <p:cNvPicPr>
            <a:picLocks noGrp="1" noChangeAspect="1"/>
          </p:cNvPicPr>
          <p:nvPr>
            <p:ph idx="1"/>
          </p:nvPr>
        </p:nvPicPr>
        <p:blipFill>
          <a:blip r:embed="rId3"/>
          <a:srcRect l="-56606" r="-56606"/>
          <a:stretch>
            <a:fillRect/>
          </a:stretch>
        </p:blipFill>
        <p:spPr>
          <a:xfrm>
            <a:off x="-1042988" y="2084388"/>
            <a:ext cx="6948488" cy="3640137"/>
          </a:xfrm>
        </p:spPr>
      </p:pic>
      <p:pic>
        <p:nvPicPr>
          <p:cNvPr id="27651" name="Image 4" descr="echarpe espagnol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9813" y="2084388"/>
            <a:ext cx="3638550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smtClean="0"/>
              <a:t>Chaussures: unos zapatos </a:t>
            </a:r>
            <a:br>
              <a:rPr lang="fr-FR" sz="3200" smtClean="0"/>
            </a:br>
            <a:r>
              <a:rPr lang="fr-FR" sz="3200" smtClean="0"/>
              <a:t>o</a:t>
            </a:r>
            <a:br>
              <a:rPr lang="fr-FR" sz="3200" smtClean="0"/>
            </a:br>
            <a:r>
              <a:rPr lang="fr-FR" sz="3200" smtClean="0"/>
              <a:t>zapatos con tacones para las mujeres</a:t>
            </a:r>
          </a:p>
        </p:txBody>
      </p:sp>
      <p:pic>
        <p:nvPicPr>
          <p:cNvPr id="28674" name="Espace réservé du contenu 5" descr="chaussures espagnol homme.jpg"/>
          <p:cNvPicPr>
            <a:picLocks noGrp="1" noChangeAspect="1"/>
          </p:cNvPicPr>
          <p:nvPr>
            <p:ph idx="1"/>
          </p:nvPr>
        </p:nvPicPr>
        <p:blipFill>
          <a:blip r:embed="rId3"/>
          <a:srcRect l="-45468" r="-45468"/>
          <a:stretch>
            <a:fillRect/>
          </a:stretch>
        </p:blipFill>
        <p:spPr>
          <a:xfrm>
            <a:off x="-1071563" y="2084388"/>
            <a:ext cx="6948488" cy="3640137"/>
          </a:xfrm>
        </p:spPr>
      </p:pic>
      <p:pic>
        <p:nvPicPr>
          <p:cNvPr id="28675" name="Image 6" descr="chaussures espagnol femme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2300" y="2084388"/>
            <a:ext cx="4135438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ea typeface="+mj-ea"/>
                <a:cs typeface="+mj-cs"/>
              </a:rPr>
              <a:t>Sandales: </a:t>
            </a:r>
            <a:r>
              <a:rPr lang="fr-FR" dirty="0" err="1" smtClean="0">
                <a:ea typeface="+mj-ea"/>
                <a:cs typeface="+mj-cs"/>
              </a:rPr>
              <a:t>sandalias</a:t>
            </a:r>
            <a:r>
              <a:rPr lang="fr-FR" dirty="0" smtClean="0">
                <a:ea typeface="+mj-ea"/>
                <a:cs typeface="+mj-cs"/>
              </a:rPr>
              <a:t/>
            </a:r>
            <a:br>
              <a:rPr lang="fr-FR" dirty="0" smtClean="0">
                <a:ea typeface="+mj-ea"/>
                <a:cs typeface="+mj-cs"/>
              </a:rPr>
            </a:br>
            <a:r>
              <a:rPr lang="fr-FR" dirty="0" smtClean="0">
                <a:ea typeface="+mj-ea"/>
                <a:cs typeface="+mj-cs"/>
              </a:rPr>
              <a:t>Bottes: </a:t>
            </a:r>
            <a:r>
              <a:rPr lang="fr-FR" dirty="0" err="1" smtClean="0">
                <a:ea typeface="+mj-ea"/>
                <a:cs typeface="+mj-cs"/>
              </a:rPr>
              <a:t>botas</a:t>
            </a:r>
            <a:endParaRPr lang="fr-FR" dirty="0">
              <a:ea typeface="+mj-ea"/>
              <a:cs typeface="+mj-cs"/>
            </a:endParaRPr>
          </a:p>
        </p:txBody>
      </p:sp>
      <p:pic>
        <p:nvPicPr>
          <p:cNvPr id="29698" name="Espace réservé du contenu 3" descr="tongs espagnol.jpeg"/>
          <p:cNvPicPr>
            <a:picLocks noGrp="1" noChangeAspect="1"/>
          </p:cNvPicPr>
          <p:nvPr>
            <p:ph idx="1"/>
          </p:nvPr>
        </p:nvPicPr>
        <p:blipFill>
          <a:blip r:embed="rId3"/>
          <a:srcRect l="-45468" r="-45468"/>
          <a:stretch>
            <a:fillRect/>
          </a:stretch>
        </p:blipFill>
        <p:spPr>
          <a:xfrm>
            <a:off x="-630238" y="2084388"/>
            <a:ext cx="6496051" cy="3402012"/>
          </a:xfrm>
        </p:spPr>
      </p:pic>
      <p:pic>
        <p:nvPicPr>
          <p:cNvPr id="29699" name="Image 4" descr="bottes espagno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2863" y="2084388"/>
            <a:ext cx="3402012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ea typeface="+mj-ea"/>
                <a:cs typeface="+mj-cs"/>
              </a:rPr>
              <a:t>Chaussettes/collants: medias</a:t>
            </a:r>
            <a:endParaRPr lang="fr-FR" dirty="0">
              <a:ea typeface="+mj-ea"/>
              <a:cs typeface="+mj-cs"/>
            </a:endParaRPr>
          </a:p>
        </p:txBody>
      </p:sp>
      <p:pic>
        <p:nvPicPr>
          <p:cNvPr id="30722" name="Espace réservé du contenu 3" descr="chaussettes espagnol.jpeg"/>
          <p:cNvPicPr>
            <a:picLocks noGrp="1" noChangeAspect="1"/>
          </p:cNvPicPr>
          <p:nvPr>
            <p:ph idx="1"/>
          </p:nvPr>
        </p:nvPicPr>
        <p:blipFill>
          <a:blip r:embed="rId3"/>
          <a:srcRect l="-45468" r="-45468"/>
          <a:stretch>
            <a:fillRect/>
          </a:stretch>
        </p:blipFill>
        <p:spPr>
          <a:xfrm>
            <a:off x="-785813" y="2084388"/>
            <a:ext cx="6948488" cy="3640137"/>
          </a:xfrm>
        </p:spPr>
      </p:pic>
      <p:pic>
        <p:nvPicPr>
          <p:cNvPr id="30723" name="Image 4" descr="collants espagno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2388" y="2084388"/>
            <a:ext cx="2763837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Chapeau: un sombrero</a:t>
            </a:r>
          </a:p>
        </p:txBody>
      </p:sp>
      <p:pic>
        <p:nvPicPr>
          <p:cNvPr id="31746" name="Espace réservé du contenu 3" descr="chapeau espagnol.jpg"/>
          <p:cNvPicPr>
            <a:picLocks noGrp="1" noChangeAspect="1"/>
          </p:cNvPicPr>
          <p:nvPr>
            <p:ph idx="1"/>
          </p:nvPr>
        </p:nvPicPr>
        <p:blipFill>
          <a:blip r:embed="rId3"/>
          <a:srcRect l="-45468" r="-45468"/>
          <a:stretch>
            <a:fillRect/>
          </a:stretch>
        </p:blipFill>
        <p:spPr/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smtClean="0"/>
              <a:t>Lingerie: lencería</a:t>
            </a:r>
            <a:br>
              <a:rPr lang="fr-FR" sz="3200" smtClean="0"/>
            </a:br>
            <a:r>
              <a:rPr lang="fr-FR" sz="3200" smtClean="0"/>
              <a:t>un slip: un calzoncillo, unos calzones</a:t>
            </a:r>
            <a:br>
              <a:rPr lang="fr-FR" sz="3200" smtClean="0"/>
            </a:br>
            <a:r>
              <a:rPr lang="fr-FR" sz="3200" smtClean="0"/>
              <a:t>Soutien-gorge: un sostén</a:t>
            </a:r>
          </a:p>
        </p:txBody>
      </p:sp>
      <p:pic>
        <p:nvPicPr>
          <p:cNvPr id="32770" name="Espace réservé du contenu 3" descr="lingerie espagnol.jpg"/>
          <p:cNvPicPr>
            <a:picLocks noGrp="1" noChangeAspect="1"/>
          </p:cNvPicPr>
          <p:nvPr>
            <p:ph idx="1"/>
          </p:nvPr>
        </p:nvPicPr>
        <p:blipFill>
          <a:blip r:embed="rId3"/>
          <a:srcRect l="-93427" r="-93427"/>
          <a:stretch>
            <a:fillRect/>
          </a:stretch>
        </p:blipFill>
        <p:spPr>
          <a:xfrm>
            <a:off x="439738" y="2084388"/>
            <a:ext cx="7904162" cy="4140200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6013" y="1905000"/>
            <a:ext cx="6938962" cy="15827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ea typeface="+mj-ea"/>
                <a:cs typeface="+mj-cs"/>
              </a:rPr>
              <a:t>Gracias a </a:t>
            </a:r>
            <a:r>
              <a:rPr lang="fr-FR" dirty="0" err="1" smtClean="0">
                <a:ea typeface="+mj-ea"/>
                <a:cs typeface="+mj-cs"/>
              </a:rPr>
              <a:t>todos</a:t>
            </a:r>
            <a:r>
              <a:rPr lang="fr-FR" dirty="0" smtClean="0">
                <a:ea typeface="+mj-ea"/>
                <a:cs typeface="+mj-cs"/>
              </a:rPr>
              <a:t> </a:t>
            </a:r>
            <a:r>
              <a:rPr lang="fr-FR" dirty="0" err="1" smtClean="0">
                <a:ea typeface="+mj-ea"/>
                <a:cs typeface="+mj-cs"/>
              </a:rPr>
              <a:t>por</a:t>
            </a:r>
            <a:r>
              <a:rPr lang="fr-FR" dirty="0" smtClean="0">
                <a:ea typeface="+mj-ea"/>
                <a:cs typeface="+mj-cs"/>
              </a:rPr>
              <a:t> su </a:t>
            </a:r>
            <a:r>
              <a:rPr lang="fr-FR" dirty="0" err="1" smtClean="0">
                <a:ea typeface="+mj-ea"/>
                <a:cs typeface="+mj-cs"/>
              </a:rPr>
              <a:t>atención</a:t>
            </a:r>
            <a:endParaRPr lang="fr-FR" dirty="0">
              <a:ea typeface="+mj-ea"/>
              <a:cs typeface="+mj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6013" y="3487738"/>
            <a:ext cx="6938962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Tee shirt: una camiseta</a:t>
            </a:r>
          </a:p>
        </p:txBody>
      </p:sp>
      <p:pic>
        <p:nvPicPr>
          <p:cNvPr id="17410" name="Espace réservé du contenu 3" descr="tee shirt espagnol.jpg"/>
          <p:cNvPicPr>
            <a:picLocks noGrp="1" noChangeAspect="1"/>
          </p:cNvPicPr>
          <p:nvPr>
            <p:ph idx="1"/>
          </p:nvPr>
        </p:nvPicPr>
        <p:blipFill>
          <a:blip r:embed="rId3"/>
          <a:srcRect l="-25813" r="-25813"/>
          <a:stretch>
            <a:fillRect/>
          </a:stretch>
        </p:blipFill>
        <p:spPr/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Sweatshirt: un jersey</a:t>
            </a:r>
          </a:p>
        </p:txBody>
      </p:sp>
      <p:pic>
        <p:nvPicPr>
          <p:cNvPr id="18434" name="Espace réservé du contenu 3" descr="pull espagnol.jpg"/>
          <p:cNvPicPr>
            <a:picLocks noGrp="1" noChangeAspect="1"/>
          </p:cNvPicPr>
          <p:nvPr>
            <p:ph idx="1"/>
          </p:nvPr>
        </p:nvPicPr>
        <p:blipFill>
          <a:blip r:embed="rId3"/>
          <a:srcRect l="-45468" r="-45468"/>
          <a:stretch>
            <a:fillRect/>
          </a:stretch>
        </p:blipFill>
        <p:spPr/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Pantalon: un pantalón </a:t>
            </a:r>
          </a:p>
        </p:txBody>
      </p:sp>
      <p:pic>
        <p:nvPicPr>
          <p:cNvPr id="19458" name="Espace réservé du contenu 3" descr="pantalon espagnol.gif"/>
          <p:cNvPicPr>
            <a:picLocks noGrp="1" noChangeAspect="1"/>
          </p:cNvPicPr>
          <p:nvPr>
            <p:ph idx="1"/>
          </p:nvPr>
        </p:nvPicPr>
        <p:blipFill>
          <a:blip r:embed="rId3"/>
          <a:srcRect l="-69334" r="-69334"/>
          <a:stretch>
            <a:fillRect/>
          </a:stretch>
        </p:blipFill>
        <p:spPr/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smtClean="0"/>
              <a:t>Short: unos shorts </a:t>
            </a:r>
            <a:br>
              <a:rPr lang="fr-FR" sz="2800" smtClean="0"/>
            </a:br>
            <a:r>
              <a:rPr lang="fr-FR" sz="2800" smtClean="0"/>
              <a:t>o</a:t>
            </a:r>
            <a:br>
              <a:rPr lang="fr-FR" sz="2800" smtClean="0"/>
            </a:br>
            <a:r>
              <a:rPr lang="fr-FR" sz="2800" smtClean="0"/>
              <a:t>pantalones cortos</a:t>
            </a:r>
          </a:p>
        </p:txBody>
      </p:sp>
      <p:pic>
        <p:nvPicPr>
          <p:cNvPr id="20482" name="Espace réservé du contenu 3" descr="short espagnol.jpg"/>
          <p:cNvPicPr>
            <a:picLocks noGrp="1" noChangeAspect="1"/>
          </p:cNvPicPr>
          <p:nvPr>
            <p:ph idx="1"/>
          </p:nvPr>
        </p:nvPicPr>
        <p:blipFill>
          <a:blip r:embed="rId3"/>
          <a:srcRect t="10693" b="10693"/>
          <a:stretch>
            <a:fillRect/>
          </a:stretch>
        </p:blipFill>
        <p:spPr/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Jupe: una falda</a:t>
            </a:r>
          </a:p>
        </p:txBody>
      </p:sp>
      <p:pic>
        <p:nvPicPr>
          <p:cNvPr id="21506" name="Espace réservé du contenu 3" descr="jupe espagnol.jpg"/>
          <p:cNvPicPr>
            <a:picLocks noGrp="1" noChangeAspect="1"/>
          </p:cNvPicPr>
          <p:nvPr>
            <p:ph idx="1"/>
          </p:nvPr>
        </p:nvPicPr>
        <p:blipFill>
          <a:blip r:embed="rId3"/>
          <a:srcRect t="32541" b="32541"/>
          <a:stretch>
            <a:fillRect/>
          </a:stretch>
        </p:blipFill>
        <p:spPr/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Robe: un vestido</a:t>
            </a:r>
          </a:p>
        </p:txBody>
      </p:sp>
      <p:pic>
        <p:nvPicPr>
          <p:cNvPr id="22530" name="Espace réservé du contenu 5" descr="robe espagnol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03716" r="-103716"/>
          <a:stretch>
            <a:fillRect/>
          </a:stretch>
        </p:blipFill>
        <p:spPr>
          <a:xfrm>
            <a:off x="0" y="1870075"/>
            <a:ext cx="8936038" cy="4679950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Veste: una chaqueta</a:t>
            </a:r>
          </a:p>
        </p:txBody>
      </p:sp>
      <p:pic>
        <p:nvPicPr>
          <p:cNvPr id="23554" name="Espace réservé du contenu 3" descr="veste espagnol.jpg"/>
          <p:cNvPicPr>
            <a:picLocks noGrp="1" noChangeAspect="1"/>
          </p:cNvPicPr>
          <p:nvPr>
            <p:ph idx="1"/>
          </p:nvPr>
        </p:nvPicPr>
        <p:blipFill>
          <a:blip r:embed="rId3"/>
          <a:srcRect l="-45468" r="-45468"/>
          <a:stretch>
            <a:fillRect/>
          </a:stretch>
        </p:blipFill>
        <p:spPr/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Manteau: un abrigo</a:t>
            </a:r>
          </a:p>
        </p:txBody>
      </p:sp>
      <p:pic>
        <p:nvPicPr>
          <p:cNvPr id="24578" name="Espace réservé du contenu 3" descr="manteau espagnol.jpg"/>
          <p:cNvPicPr>
            <a:picLocks noGrp="1" noChangeAspect="1"/>
          </p:cNvPicPr>
          <p:nvPr>
            <p:ph idx="1"/>
          </p:nvPr>
        </p:nvPicPr>
        <p:blipFill>
          <a:blip r:embed="rId3"/>
          <a:srcRect l="-88531" r="-88531"/>
          <a:stretch>
            <a:fillRect/>
          </a:stretch>
        </p:blipFill>
        <p:spPr/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ie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ormal">
    <a:dk1>
      <a:srgbClr val="534239"/>
    </a:dk1>
    <a:lt1>
      <a:srgbClr val="FFFFFF"/>
    </a:lt1>
    <a:dk2>
      <a:srgbClr val="3D3A48"/>
    </a:dk2>
    <a:lt2>
      <a:srgbClr val="E1DFD1"/>
    </a:lt2>
    <a:accent1>
      <a:srgbClr val="907F76"/>
    </a:accent1>
    <a:accent2>
      <a:srgbClr val="A46645"/>
    </a:accent2>
    <a:accent3>
      <a:srgbClr val="CD9C47"/>
    </a:accent3>
    <a:accent4>
      <a:srgbClr val="9A92CD"/>
    </a:accent4>
    <a:accent5>
      <a:srgbClr val="7D639B"/>
    </a:accent5>
    <a:accent6>
      <a:srgbClr val="733678"/>
    </a:accent6>
    <a:hlink>
      <a:srgbClr val="A84914"/>
    </a:hlink>
    <a:folHlink>
      <a:srgbClr val="B25672"/>
    </a:folHlink>
  </a:clrScheme>
</a:themeOverride>
</file>

<file path=ppt/theme/themeOverride2.xml><?xml version="1.0" encoding="utf-8"?>
<a:themeOverride xmlns:a="http://schemas.openxmlformats.org/drawingml/2006/main">
  <a:clrScheme name="Formal">
    <a:dk1>
      <a:srgbClr val="534239"/>
    </a:dk1>
    <a:lt1>
      <a:srgbClr val="FFFFFF"/>
    </a:lt1>
    <a:dk2>
      <a:srgbClr val="3D3A48"/>
    </a:dk2>
    <a:lt2>
      <a:srgbClr val="E1DFD1"/>
    </a:lt2>
    <a:accent1>
      <a:srgbClr val="907F76"/>
    </a:accent1>
    <a:accent2>
      <a:srgbClr val="A46645"/>
    </a:accent2>
    <a:accent3>
      <a:srgbClr val="CD9C47"/>
    </a:accent3>
    <a:accent4>
      <a:srgbClr val="9A92CD"/>
    </a:accent4>
    <a:accent5>
      <a:srgbClr val="7D639B"/>
    </a:accent5>
    <a:accent6>
      <a:srgbClr val="733678"/>
    </a:accent6>
    <a:hlink>
      <a:srgbClr val="A84914"/>
    </a:hlink>
    <a:folHlink>
      <a:srgbClr val="B256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Officiel.thmx</Template>
  <TotalTime>197</TotalTime>
  <Words>89</Words>
  <Application>Microsoft Macintosh PowerPoint</Application>
  <PresentationFormat>On-screen Show (4:3)</PresentationFormat>
  <Paragraphs>19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Garamond</vt:lpstr>
      <vt:lpstr>ＭＳ Ｐゴシック</vt:lpstr>
      <vt:lpstr>Arial</vt:lpstr>
      <vt:lpstr>Wingdings</vt:lpstr>
      <vt:lpstr>Calibri</vt:lpstr>
      <vt:lpstr>Officiel</vt:lpstr>
      <vt:lpstr>LA ROPA</vt:lpstr>
      <vt:lpstr>Tee shirt: una camiseta</vt:lpstr>
      <vt:lpstr>Sweatshirt: un jersey</vt:lpstr>
      <vt:lpstr>Pantalon: un pantalón </vt:lpstr>
      <vt:lpstr>Short: unos shorts  o pantalones cortos</vt:lpstr>
      <vt:lpstr>Jupe: una falda</vt:lpstr>
      <vt:lpstr>Robe: un vestido</vt:lpstr>
      <vt:lpstr>Veste: una chaqueta</vt:lpstr>
      <vt:lpstr>Manteau: un abrigo</vt:lpstr>
      <vt:lpstr>Chemise: una camisa Costume: un traje</vt:lpstr>
      <vt:lpstr>Ceinture: un cinturón Cravate: una corbata</vt:lpstr>
      <vt:lpstr>Doudoune: un plumas Echarpe: una bufanda</vt:lpstr>
      <vt:lpstr>Chaussures: unos zapatos  o zapatos con tacones para las mujeres</vt:lpstr>
      <vt:lpstr>Sandales: sandalias Bottes: botas</vt:lpstr>
      <vt:lpstr>Chaussettes/collants: medias</vt:lpstr>
      <vt:lpstr>Chapeau: un sombrero</vt:lpstr>
      <vt:lpstr>Lingerie: lencería un slip: un calzoncillo, unos calzones Soutien-gorge: un sostén</vt:lpstr>
      <vt:lpstr>Gracias a todos por su atención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ROPA</dc:title>
  <dc:creator>Samia Drhimer</dc:creator>
  <cp:lastModifiedBy>cdl</cp:lastModifiedBy>
  <cp:revision>7</cp:revision>
  <dcterms:created xsi:type="dcterms:W3CDTF">2014-10-06T14:11:14Z</dcterms:created>
  <dcterms:modified xsi:type="dcterms:W3CDTF">2014-10-06T18:07:43Z</dcterms:modified>
</cp:coreProperties>
</file>