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2488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Lucida Calligraphy"/>
                <a:cs typeface="Lucida Calligraphy"/>
              </a:rPr>
              <a:t>Frutas y hortalizas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3882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Pesca</a:t>
            </a:r>
            <a:endParaRPr lang="fr-FR" dirty="0"/>
          </a:p>
        </p:txBody>
      </p:sp>
      <p:pic>
        <p:nvPicPr>
          <p:cNvPr id="4" name="Espace réservé du contenu 3" descr="Pech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" b="55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2581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Manzana</a:t>
            </a:r>
            <a:endParaRPr lang="fr-FR" dirty="0"/>
          </a:p>
        </p:txBody>
      </p:sp>
      <p:pic>
        <p:nvPicPr>
          <p:cNvPr id="4" name="Espace réservé du contenu 3" descr="Pomm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r="164"/>
          <a:stretch/>
        </p:blipFill>
        <p:spPr>
          <a:xfrm>
            <a:off x="336160" y="1600200"/>
            <a:ext cx="8478684" cy="4291013"/>
          </a:xfrm>
        </p:spPr>
      </p:pic>
    </p:spTree>
    <p:extLst>
      <p:ext uri="{BB962C8B-B14F-4D97-AF65-F5344CB8AC3E}">
        <p14:creationId xmlns:p14="http://schemas.microsoft.com/office/powerpoint/2010/main" val="3916205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Tomate</a:t>
            </a:r>
            <a:endParaRPr lang="fr-FR" dirty="0"/>
          </a:p>
        </p:txBody>
      </p:sp>
      <p:pic>
        <p:nvPicPr>
          <p:cNvPr id="4" name="Espace réservé du contenu 3" descr="Tomat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4" b="231"/>
          <a:stretch/>
        </p:blipFill>
        <p:spPr>
          <a:xfrm>
            <a:off x="955675" y="1517425"/>
            <a:ext cx="7232650" cy="4892401"/>
          </a:xfrm>
        </p:spPr>
      </p:pic>
    </p:spTree>
    <p:extLst>
      <p:ext uri="{BB962C8B-B14F-4D97-AF65-F5344CB8AC3E}">
        <p14:creationId xmlns:p14="http://schemas.microsoft.com/office/powerpoint/2010/main" val="931104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cs typeface="Lucida Calligraphy"/>
              </a:rPr>
              <a:t>Hortalizas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8715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Alcachofa</a:t>
            </a:r>
            <a:endParaRPr lang="fr-FR" dirty="0"/>
          </a:p>
        </p:txBody>
      </p:sp>
      <p:pic>
        <p:nvPicPr>
          <p:cNvPr id="4" name="Espace réservé du contenu 3" descr="Artichau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" b="53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6583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Espárragos </a:t>
            </a:r>
            <a:endParaRPr lang="fr-FR" dirty="0"/>
          </a:p>
        </p:txBody>
      </p:sp>
      <p:pic>
        <p:nvPicPr>
          <p:cNvPr id="4" name="Espace réservé du contenu 3" descr="Asperg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1" b="4072"/>
          <a:stretch/>
        </p:blipFill>
        <p:spPr>
          <a:xfrm>
            <a:off x="955675" y="1600200"/>
            <a:ext cx="7232650" cy="4618218"/>
          </a:xfrm>
        </p:spPr>
      </p:pic>
    </p:spTree>
    <p:extLst>
      <p:ext uri="{BB962C8B-B14F-4D97-AF65-F5344CB8AC3E}">
        <p14:creationId xmlns:p14="http://schemas.microsoft.com/office/powerpoint/2010/main" val="1543810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Remolacha</a:t>
            </a:r>
            <a:endParaRPr lang="fr-FR" dirty="0"/>
          </a:p>
        </p:txBody>
      </p:sp>
      <p:pic>
        <p:nvPicPr>
          <p:cNvPr id="4" name="Espace réservé du contenu 3" descr="Bettrav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7" b="3378"/>
          <a:stretch/>
        </p:blipFill>
        <p:spPr>
          <a:xfrm>
            <a:off x="955675" y="1600200"/>
            <a:ext cx="7232650" cy="4580870"/>
          </a:xfrm>
        </p:spPr>
      </p:pic>
    </p:spTree>
    <p:extLst>
      <p:ext uri="{BB962C8B-B14F-4D97-AF65-F5344CB8AC3E}">
        <p14:creationId xmlns:p14="http://schemas.microsoft.com/office/powerpoint/2010/main" val="2865624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Zanahoria</a:t>
            </a:r>
            <a:endParaRPr lang="fr-FR" dirty="0"/>
          </a:p>
        </p:txBody>
      </p:sp>
      <p:pic>
        <p:nvPicPr>
          <p:cNvPr id="4" name="Espace réservé du contenu 3" descr="Carott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284"/>
          <a:stretch/>
        </p:blipFill>
        <p:spPr>
          <a:xfrm>
            <a:off x="779463" y="1600200"/>
            <a:ext cx="7583488" cy="4291013"/>
          </a:xfrm>
        </p:spPr>
      </p:pic>
    </p:spTree>
    <p:extLst>
      <p:ext uri="{BB962C8B-B14F-4D97-AF65-F5344CB8AC3E}">
        <p14:creationId xmlns:p14="http://schemas.microsoft.com/office/powerpoint/2010/main" val="2651360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Pepino</a:t>
            </a:r>
            <a:endParaRPr lang="fr-FR" dirty="0"/>
          </a:p>
        </p:txBody>
      </p:sp>
      <p:pic>
        <p:nvPicPr>
          <p:cNvPr id="4" name="Espace réservé du contenu 3" descr="Concombr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5" b="1794"/>
          <a:stretch/>
        </p:blipFill>
        <p:spPr>
          <a:xfrm>
            <a:off x="955675" y="1512756"/>
            <a:ext cx="7232650" cy="4817705"/>
          </a:xfrm>
        </p:spPr>
      </p:pic>
    </p:spTree>
    <p:extLst>
      <p:ext uri="{BB962C8B-B14F-4D97-AF65-F5344CB8AC3E}">
        <p14:creationId xmlns:p14="http://schemas.microsoft.com/office/powerpoint/2010/main" val="280554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Calabacín</a:t>
            </a:r>
          </a:p>
        </p:txBody>
      </p:sp>
      <p:pic>
        <p:nvPicPr>
          <p:cNvPr id="4" name="Espace réservé du contenu 3" descr="Courget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" b="55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41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Frutas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6504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Frijol</a:t>
            </a:r>
            <a:endParaRPr lang="fr-FR" dirty="0"/>
          </a:p>
        </p:txBody>
      </p:sp>
      <p:pic>
        <p:nvPicPr>
          <p:cNvPr id="4" name="Espace réservé du contenu 3" descr="Harico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3" b="51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3305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Puerro</a:t>
            </a:r>
            <a:endParaRPr lang="fr-FR" dirty="0"/>
          </a:p>
        </p:txBody>
      </p:sp>
      <p:pic>
        <p:nvPicPr>
          <p:cNvPr id="4" name="Espace réservé du contenu 3" descr="Poireau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" b="1223"/>
          <a:stretch/>
        </p:blipFill>
        <p:spPr>
          <a:xfrm>
            <a:off x="955675" y="1456735"/>
            <a:ext cx="7232650" cy="5041792"/>
          </a:xfrm>
        </p:spPr>
      </p:pic>
    </p:spTree>
    <p:extLst>
      <p:ext uri="{BB962C8B-B14F-4D97-AF65-F5344CB8AC3E}">
        <p14:creationId xmlns:p14="http://schemas.microsoft.com/office/powerpoint/2010/main" val="3230427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Ensalada</a:t>
            </a:r>
            <a:endParaRPr lang="fr-FR" dirty="0"/>
          </a:p>
        </p:txBody>
      </p:sp>
      <p:pic>
        <p:nvPicPr>
          <p:cNvPr id="4" name="Espace réservé du contenu 3" descr="Salad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" b="-59"/>
          <a:stretch/>
        </p:blipFill>
        <p:spPr>
          <a:xfrm>
            <a:off x="955675" y="1232647"/>
            <a:ext cx="7232650" cy="5359417"/>
          </a:xfrm>
        </p:spPr>
      </p:pic>
    </p:spTree>
    <p:extLst>
      <p:ext uri="{BB962C8B-B14F-4D97-AF65-F5344CB8AC3E}">
        <p14:creationId xmlns:p14="http://schemas.microsoft.com/office/powerpoint/2010/main" val="96416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du contenu 4" descr="Anana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r="16734"/>
          <a:stretch/>
        </p:blipFill>
        <p:spPr>
          <a:xfrm>
            <a:off x="4754629" y="838200"/>
            <a:ext cx="3474720" cy="45720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66787" y="1805836"/>
            <a:ext cx="3474720" cy="2743200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sz="7200" b="1" dirty="0" smtClean="0"/>
              <a:t>Piña </a:t>
            </a:r>
            <a:endParaRPr lang="fr-FR" sz="7200" b="1" dirty="0"/>
          </a:p>
        </p:txBody>
      </p:sp>
    </p:spTree>
    <p:extLst>
      <p:ext uri="{BB962C8B-B14F-4D97-AF65-F5344CB8AC3E}">
        <p14:creationId xmlns:p14="http://schemas.microsoft.com/office/powerpoint/2010/main" val="138101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Plátano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71" y="1600200"/>
            <a:ext cx="6663457" cy="4997593"/>
          </a:xfrm>
        </p:spPr>
      </p:pic>
    </p:spTree>
    <p:extLst>
      <p:ext uri="{BB962C8B-B14F-4D97-AF65-F5344CB8AC3E}">
        <p14:creationId xmlns:p14="http://schemas.microsoft.com/office/powerpoint/2010/main" val="77531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Fresa</a:t>
            </a:r>
            <a:endParaRPr lang="fr-FR" dirty="0"/>
          </a:p>
        </p:txBody>
      </p:sp>
      <p:pic>
        <p:nvPicPr>
          <p:cNvPr id="4" name="Espace réservé du contenu 3" descr="Frais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b="55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59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Frambuesa</a:t>
            </a:r>
            <a:endParaRPr lang="fr-FR" dirty="0"/>
          </a:p>
        </p:txBody>
      </p:sp>
      <p:pic>
        <p:nvPicPr>
          <p:cNvPr id="4" name="Espace réservé du contenu 3" descr="Frambois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b="54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5450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Mango</a:t>
            </a:r>
            <a:endParaRPr lang="fr-FR" dirty="0"/>
          </a:p>
        </p:txBody>
      </p:sp>
      <p:pic>
        <p:nvPicPr>
          <p:cNvPr id="4" name="Espace réservé du contenu 3" descr="Mangu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3" b="51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5182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Arándano </a:t>
            </a:r>
            <a:endParaRPr lang="fr-FR" dirty="0"/>
          </a:p>
        </p:txBody>
      </p:sp>
      <p:pic>
        <p:nvPicPr>
          <p:cNvPr id="4" name="Espace réservé du contenu 3" descr="Myrtill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52" r="8380" b="4427"/>
          <a:stretch/>
        </p:blipFill>
        <p:spPr>
          <a:xfrm>
            <a:off x="1008478" y="1027067"/>
            <a:ext cx="7354473" cy="5546156"/>
          </a:xfrm>
        </p:spPr>
      </p:pic>
    </p:spTree>
    <p:extLst>
      <p:ext uri="{BB962C8B-B14F-4D97-AF65-F5344CB8AC3E}">
        <p14:creationId xmlns:p14="http://schemas.microsoft.com/office/powerpoint/2010/main" val="39928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Naranja</a:t>
            </a:r>
            <a:endParaRPr lang="fr-FR" dirty="0"/>
          </a:p>
        </p:txBody>
      </p:sp>
      <p:pic>
        <p:nvPicPr>
          <p:cNvPr id="4" name="Espace réservé du contenu 3" descr="Orang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" b="3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4630706"/>
      </p:ext>
    </p:extLst>
  </p:cSld>
  <p:clrMapOvr>
    <a:masterClrMapping/>
  </p:clrMapOvr>
</p:sld>
</file>

<file path=ppt/theme/theme1.xml><?xml version="1.0" encoding="utf-8"?>
<a:theme xmlns:a="http://schemas.openxmlformats.org/drawingml/2006/main" name="Été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Été.thmx</Template>
  <TotalTime>52</TotalTime>
  <Words>25</Words>
  <Application>Microsoft Macintosh PowerPoint</Application>
  <PresentationFormat>Présentation à l'écran (4:3)</PresentationFormat>
  <Paragraphs>25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Été</vt:lpstr>
      <vt:lpstr>Frutas y hortalizas</vt:lpstr>
      <vt:lpstr>Frutas</vt:lpstr>
      <vt:lpstr>   </vt:lpstr>
      <vt:lpstr>Plátano </vt:lpstr>
      <vt:lpstr>Fresa</vt:lpstr>
      <vt:lpstr>Frambuesa</vt:lpstr>
      <vt:lpstr>Mango</vt:lpstr>
      <vt:lpstr>Arándano </vt:lpstr>
      <vt:lpstr>Naranja</vt:lpstr>
      <vt:lpstr>Pesca</vt:lpstr>
      <vt:lpstr>Manzana</vt:lpstr>
      <vt:lpstr>Tomate</vt:lpstr>
      <vt:lpstr>Hortalizas</vt:lpstr>
      <vt:lpstr>Alcachofa</vt:lpstr>
      <vt:lpstr>Espárragos </vt:lpstr>
      <vt:lpstr>Remolacha</vt:lpstr>
      <vt:lpstr>Zanahoria</vt:lpstr>
      <vt:lpstr>Pepino</vt:lpstr>
      <vt:lpstr>Calabacín</vt:lpstr>
      <vt:lpstr>Frijol</vt:lpstr>
      <vt:lpstr>Puerro</vt:lpstr>
      <vt:lpstr>Ensalada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Frutas y hortalizas</dc:title>
  <dc:creator>Maé NGUYEN-STEPHAN</dc:creator>
  <cp:lastModifiedBy>Maé NGUYEN-STEPHAN</cp:lastModifiedBy>
  <cp:revision>4</cp:revision>
  <dcterms:created xsi:type="dcterms:W3CDTF">2014-10-15T20:56:04Z</dcterms:created>
  <dcterms:modified xsi:type="dcterms:W3CDTF">2014-10-15T21:48:47Z</dcterms:modified>
</cp:coreProperties>
</file>