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32" autoAdjust="0"/>
  </p:normalViewPr>
  <p:slideViewPr>
    <p:cSldViewPr snapToGrid="0" snapToObjects="1">
      <p:cViewPr varScale="1">
        <p:scale>
          <a:sx n="83" d="100"/>
          <a:sy n="83" d="100"/>
        </p:scale>
        <p:origin x="-21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15/10/2014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Algunos </a:t>
            </a:r>
            <a:r>
              <a:rPr lang="fr-FR" dirty="0"/>
              <a:t>animales</a:t>
            </a:r>
          </a:p>
        </p:txBody>
      </p:sp>
    </p:spTree>
    <p:extLst>
      <p:ext uri="{BB962C8B-B14F-4D97-AF65-F5344CB8AC3E}">
        <p14:creationId xmlns:p14="http://schemas.microsoft.com/office/powerpoint/2010/main" val="196506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1977" y="4372168"/>
            <a:ext cx="6512511" cy="1143000"/>
          </a:xfrm>
        </p:spPr>
        <p:txBody>
          <a:bodyPr/>
          <a:lstStyle/>
          <a:p>
            <a:pPr algn="ctr"/>
            <a:r>
              <a:rPr lang="fr-FR" dirty="0"/>
              <a:t>La araña</a:t>
            </a:r>
          </a:p>
        </p:txBody>
      </p:sp>
      <p:pic>
        <p:nvPicPr>
          <p:cNvPr id="4" name="Espace réservé du contenu 3" descr="Araignée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" b="3993"/>
          <a:stretch/>
        </p:blipFill>
        <p:spPr>
          <a:xfrm>
            <a:off x="1143000" y="351888"/>
            <a:ext cx="7162800" cy="3854352"/>
          </a:xfrm>
        </p:spPr>
      </p:pic>
    </p:spTree>
    <p:extLst>
      <p:ext uri="{BB962C8B-B14F-4D97-AF65-F5344CB8AC3E}">
        <p14:creationId xmlns:p14="http://schemas.microsoft.com/office/powerpoint/2010/main" val="2206695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5514" y="4372168"/>
            <a:ext cx="6512511" cy="1143000"/>
          </a:xfrm>
        </p:spPr>
        <p:txBody>
          <a:bodyPr/>
          <a:lstStyle/>
          <a:p>
            <a:pPr algn="ctr"/>
            <a:r>
              <a:rPr lang="fr-FR" dirty="0"/>
              <a:t>El cerdo</a:t>
            </a:r>
          </a:p>
        </p:txBody>
      </p:sp>
      <p:pic>
        <p:nvPicPr>
          <p:cNvPr id="4" name="Espace réservé du contenu 3" descr="Cochon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1" b="11221"/>
          <a:stretch>
            <a:fillRect/>
          </a:stretch>
        </p:blipFill>
        <p:spPr>
          <a:xfrm>
            <a:off x="1525514" y="731520"/>
            <a:ext cx="6400800" cy="3474720"/>
          </a:xfrm>
        </p:spPr>
      </p:pic>
    </p:spTree>
    <p:extLst>
      <p:ext uri="{BB962C8B-B14F-4D97-AF65-F5344CB8AC3E}">
        <p14:creationId xmlns:p14="http://schemas.microsoft.com/office/powerpoint/2010/main" val="2696036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4913" y="4372168"/>
            <a:ext cx="6512511" cy="1143000"/>
          </a:xfrm>
        </p:spPr>
        <p:txBody>
          <a:bodyPr/>
          <a:lstStyle/>
          <a:p>
            <a:pPr algn="ctr"/>
            <a:r>
              <a:rPr lang="fr-FR" dirty="0"/>
              <a:t>El tigre</a:t>
            </a:r>
          </a:p>
        </p:txBody>
      </p:sp>
      <p:pic>
        <p:nvPicPr>
          <p:cNvPr id="4" name="Espace réservé du contenu 3" descr="Tigre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1" b="11221"/>
          <a:stretch>
            <a:fillRect/>
          </a:stretch>
        </p:blipFill>
        <p:spPr>
          <a:xfrm>
            <a:off x="1494913" y="731520"/>
            <a:ext cx="6400800" cy="3474720"/>
          </a:xfrm>
        </p:spPr>
      </p:pic>
    </p:spTree>
    <p:extLst>
      <p:ext uri="{BB962C8B-B14F-4D97-AF65-F5344CB8AC3E}">
        <p14:creationId xmlns:p14="http://schemas.microsoft.com/office/powerpoint/2010/main" val="1093555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110" y="4372168"/>
            <a:ext cx="6512511" cy="1143000"/>
          </a:xfrm>
        </p:spPr>
        <p:txBody>
          <a:bodyPr/>
          <a:lstStyle/>
          <a:p>
            <a:pPr algn="ctr"/>
            <a:r>
              <a:rPr lang="fr-FR" dirty="0"/>
              <a:t>El elefante</a:t>
            </a:r>
          </a:p>
        </p:txBody>
      </p:sp>
      <p:pic>
        <p:nvPicPr>
          <p:cNvPr id="4" name="Espace réservé du contenu 3" descr="Elephant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2" b="9122"/>
          <a:stretch>
            <a:fillRect/>
          </a:stretch>
        </p:blipFill>
        <p:spPr>
          <a:xfrm>
            <a:off x="1403110" y="731520"/>
            <a:ext cx="6400800" cy="3474720"/>
          </a:xfrm>
        </p:spPr>
      </p:pic>
    </p:spTree>
    <p:extLst>
      <p:ext uri="{BB962C8B-B14F-4D97-AF65-F5344CB8AC3E}">
        <p14:creationId xmlns:p14="http://schemas.microsoft.com/office/powerpoint/2010/main" val="2841247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0174" y="4372168"/>
            <a:ext cx="6512511" cy="1143000"/>
          </a:xfrm>
        </p:spPr>
        <p:txBody>
          <a:bodyPr/>
          <a:lstStyle/>
          <a:p>
            <a:pPr algn="ctr"/>
            <a:r>
              <a:rPr lang="fr-FR" dirty="0"/>
              <a:t>El cocodrilo</a:t>
            </a:r>
          </a:p>
        </p:txBody>
      </p:sp>
      <p:pic>
        <p:nvPicPr>
          <p:cNvPr id="4" name="Espace réservé du contenu 3" descr="Crocodile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8" b="7668"/>
          <a:stretch>
            <a:fillRect/>
          </a:stretch>
        </p:blipFill>
        <p:spPr>
          <a:xfrm>
            <a:off x="1250103" y="731520"/>
            <a:ext cx="6782693" cy="3474720"/>
          </a:xfrm>
        </p:spPr>
      </p:pic>
    </p:spTree>
    <p:extLst>
      <p:ext uri="{BB962C8B-B14F-4D97-AF65-F5344CB8AC3E}">
        <p14:creationId xmlns:p14="http://schemas.microsoft.com/office/powerpoint/2010/main" val="3155131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7769" y="4372168"/>
            <a:ext cx="6512511" cy="1143000"/>
          </a:xfrm>
        </p:spPr>
        <p:txBody>
          <a:bodyPr/>
          <a:lstStyle/>
          <a:p>
            <a:pPr algn="ctr"/>
            <a:r>
              <a:rPr lang="fr-FR" dirty="0"/>
              <a:t>El ratón</a:t>
            </a:r>
          </a:p>
        </p:txBody>
      </p:sp>
      <p:pic>
        <p:nvPicPr>
          <p:cNvPr id="4" name="Espace réservé du contenu 3" descr="Souris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" r="6774"/>
          <a:stretch>
            <a:fillRect/>
          </a:stretch>
        </p:blipFill>
        <p:spPr>
          <a:xfrm>
            <a:off x="1142999" y="731520"/>
            <a:ext cx="6752091" cy="3474720"/>
          </a:xfrm>
        </p:spPr>
      </p:pic>
    </p:spTree>
    <p:extLst>
      <p:ext uri="{BB962C8B-B14F-4D97-AF65-F5344CB8AC3E}">
        <p14:creationId xmlns:p14="http://schemas.microsoft.com/office/powerpoint/2010/main" val="766927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381" y="4372168"/>
            <a:ext cx="6512511" cy="1143000"/>
          </a:xfrm>
        </p:spPr>
        <p:txBody>
          <a:bodyPr/>
          <a:lstStyle/>
          <a:p>
            <a:pPr algn="ctr"/>
            <a:r>
              <a:rPr lang="fr-FR" dirty="0" smtClean="0"/>
              <a:t>El gatito y el gato</a:t>
            </a:r>
            <a:endParaRPr lang="fr-FR" dirty="0"/>
          </a:p>
        </p:txBody>
      </p:sp>
      <p:pic>
        <p:nvPicPr>
          <p:cNvPr id="5" name="Espace réservé du contenu 4" descr="Chaton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" r="22915"/>
          <a:stretch/>
        </p:blipFill>
        <p:spPr>
          <a:xfrm>
            <a:off x="247414" y="731519"/>
            <a:ext cx="4242289" cy="3474720"/>
          </a:xfrm>
        </p:spPr>
      </p:pic>
      <p:pic>
        <p:nvPicPr>
          <p:cNvPr id="6" name="Espace réservé du contenu 5" descr="Chat.jpg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1" r="15458"/>
          <a:stretch/>
        </p:blipFill>
        <p:spPr>
          <a:xfrm>
            <a:off x="4645151" y="731520"/>
            <a:ext cx="4278238" cy="3474720"/>
          </a:xfrm>
        </p:spPr>
      </p:pic>
    </p:spTree>
    <p:extLst>
      <p:ext uri="{BB962C8B-B14F-4D97-AF65-F5344CB8AC3E}">
        <p14:creationId xmlns:p14="http://schemas.microsoft.com/office/powerpoint/2010/main" val="438254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2334" y="4372168"/>
            <a:ext cx="6512511" cy="1143000"/>
          </a:xfrm>
        </p:spPr>
        <p:txBody>
          <a:bodyPr/>
          <a:lstStyle/>
          <a:p>
            <a:pPr algn="ctr"/>
            <a:r>
              <a:rPr lang="fr-FR" dirty="0"/>
              <a:t>El </a:t>
            </a:r>
            <a:r>
              <a:rPr lang="fr-FR" dirty="0" smtClean="0"/>
              <a:t>cachorro</a:t>
            </a:r>
            <a:r>
              <a:rPr lang="fr-FR" dirty="0"/>
              <a:t> y el perro  </a:t>
            </a:r>
          </a:p>
        </p:txBody>
      </p:sp>
      <p:pic>
        <p:nvPicPr>
          <p:cNvPr id="5" name="Espace réservé du contenu 4" descr="Chiot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8" r="13888"/>
          <a:stretch>
            <a:fillRect/>
          </a:stretch>
        </p:blipFill>
        <p:spPr>
          <a:xfrm>
            <a:off x="827216" y="557783"/>
            <a:ext cx="3681374" cy="3822192"/>
          </a:xfrm>
        </p:spPr>
      </p:pic>
      <p:pic>
        <p:nvPicPr>
          <p:cNvPr id="6" name="Espace réservé du contenu 5" descr="Chien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1" r="17881"/>
          <a:stretch>
            <a:fillRect/>
          </a:stretch>
        </p:blipFill>
        <p:spPr>
          <a:xfrm>
            <a:off x="4657038" y="557783"/>
            <a:ext cx="3660648" cy="3800673"/>
          </a:xfrm>
        </p:spPr>
      </p:pic>
    </p:spTree>
    <p:extLst>
      <p:ext uri="{BB962C8B-B14F-4D97-AF65-F5344CB8AC3E}">
        <p14:creationId xmlns:p14="http://schemas.microsoft.com/office/powerpoint/2010/main" val="193805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4372168"/>
            <a:ext cx="6512511" cy="1143000"/>
          </a:xfrm>
        </p:spPr>
        <p:txBody>
          <a:bodyPr/>
          <a:lstStyle/>
          <a:p>
            <a:pPr algn="ctr"/>
            <a:r>
              <a:rPr lang="fr-FR" dirty="0" smtClean="0"/>
              <a:t>Vaca</a:t>
            </a:r>
            <a:endParaRPr lang="fr-FR" dirty="0"/>
          </a:p>
        </p:txBody>
      </p:sp>
      <p:pic>
        <p:nvPicPr>
          <p:cNvPr id="4" name="Espace réservé du contenu 3" descr="Vache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2" b="9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313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0416" y="4372168"/>
            <a:ext cx="6512511" cy="1143000"/>
          </a:xfrm>
        </p:spPr>
        <p:txBody>
          <a:bodyPr/>
          <a:lstStyle/>
          <a:p>
            <a:pPr algn="ctr"/>
            <a:r>
              <a:rPr lang="fr-FR" dirty="0"/>
              <a:t>Los </a:t>
            </a:r>
            <a:r>
              <a:rPr lang="fr-FR" dirty="0" smtClean="0"/>
              <a:t>pájaros</a:t>
            </a:r>
            <a:endParaRPr lang="fr-FR" dirty="0"/>
          </a:p>
        </p:txBody>
      </p:sp>
      <p:pic>
        <p:nvPicPr>
          <p:cNvPr id="4" name="Espace réservé du contenu 3" descr="Oiseaux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" b="1992"/>
          <a:stretch>
            <a:fillRect/>
          </a:stretch>
        </p:blipFill>
        <p:spPr>
          <a:xfrm>
            <a:off x="808218" y="577342"/>
            <a:ext cx="7636838" cy="3474720"/>
          </a:xfrm>
        </p:spPr>
      </p:pic>
    </p:spTree>
    <p:extLst>
      <p:ext uri="{BB962C8B-B14F-4D97-AF65-F5344CB8AC3E}">
        <p14:creationId xmlns:p14="http://schemas.microsoft.com/office/powerpoint/2010/main" val="3323035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5473" y="4372168"/>
            <a:ext cx="6512511" cy="1143000"/>
          </a:xfrm>
        </p:spPr>
        <p:txBody>
          <a:bodyPr/>
          <a:lstStyle/>
          <a:p>
            <a:pPr algn="ctr"/>
            <a:r>
              <a:rPr lang="fr-FR" dirty="0"/>
              <a:t>El caballo</a:t>
            </a:r>
          </a:p>
        </p:txBody>
      </p:sp>
      <p:pic>
        <p:nvPicPr>
          <p:cNvPr id="4" name="Espace réservé du contenu 3" descr="Cheval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" b="1742"/>
          <a:stretch>
            <a:fillRect/>
          </a:stretch>
        </p:blipFill>
        <p:spPr>
          <a:xfrm>
            <a:off x="1142999" y="731520"/>
            <a:ext cx="6823723" cy="3474720"/>
          </a:xfrm>
        </p:spPr>
      </p:pic>
    </p:spTree>
    <p:extLst>
      <p:ext uri="{BB962C8B-B14F-4D97-AF65-F5344CB8AC3E}">
        <p14:creationId xmlns:p14="http://schemas.microsoft.com/office/powerpoint/2010/main" val="146285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4956" y="4377842"/>
            <a:ext cx="6512511" cy="1143000"/>
          </a:xfrm>
        </p:spPr>
        <p:txBody>
          <a:bodyPr/>
          <a:lstStyle/>
          <a:p>
            <a:pPr algn="ctr"/>
            <a:r>
              <a:rPr lang="fr-FR" dirty="0"/>
              <a:t>El peces</a:t>
            </a:r>
          </a:p>
        </p:txBody>
      </p:sp>
      <p:pic>
        <p:nvPicPr>
          <p:cNvPr id="4" name="Espace réservé du contenu 3" descr="Poisson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2" b="9282"/>
          <a:stretch>
            <a:fillRect/>
          </a:stretch>
        </p:blipFill>
        <p:spPr>
          <a:xfrm>
            <a:off x="874195" y="731520"/>
            <a:ext cx="7404544" cy="3474720"/>
          </a:xfrm>
        </p:spPr>
      </p:pic>
    </p:spTree>
    <p:extLst>
      <p:ext uri="{BB962C8B-B14F-4D97-AF65-F5344CB8AC3E}">
        <p14:creationId xmlns:p14="http://schemas.microsoft.com/office/powerpoint/2010/main" val="2204210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1977" y="4372168"/>
            <a:ext cx="6512511" cy="1143000"/>
          </a:xfrm>
        </p:spPr>
        <p:txBody>
          <a:bodyPr/>
          <a:lstStyle/>
          <a:p>
            <a:pPr algn="ctr"/>
            <a:r>
              <a:rPr lang="fr-FR" dirty="0"/>
              <a:t>El conejo</a:t>
            </a:r>
          </a:p>
        </p:txBody>
      </p:sp>
      <p:pic>
        <p:nvPicPr>
          <p:cNvPr id="4" name="Espace réservé du contenu 3" descr="Lapin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6" r="8946"/>
          <a:stretch>
            <a:fillRect/>
          </a:stretch>
        </p:blipFill>
        <p:spPr>
          <a:xfrm>
            <a:off x="1143000" y="731520"/>
            <a:ext cx="7162800" cy="3474720"/>
          </a:xfrm>
        </p:spPr>
      </p:pic>
    </p:spTree>
    <p:extLst>
      <p:ext uri="{BB962C8B-B14F-4D97-AF65-F5344CB8AC3E}">
        <p14:creationId xmlns:p14="http://schemas.microsoft.com/office/powerpoint/2010/main" val="1472585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7277" y="4372168"/>
            <a:ext cx="6512511" cy="1143000"/>
          </a:xfrm>
        </p:spPr>
        <p:txBody>
          <a:bodyPr/>
          <a:lstStyle/>
          <a:p>
            <a:pPr algn="ctr"/>
            <a:r>
              <a:rPr lang="fr-FR" dirty="0" smtClean="0"/>
              <a:t>El mono</a:t>
            </a:r>
            <a:endParaRPr lang="fr-FR" dirty="0"/>
          </a:p>
        </p:txBody>
      </p:sp>
      <p:pic>
        <p:nvPicPr>
          <p:cNvPr id="4" name="Espace réservé du contenu 3" descr="Singe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3" b="9323"/>
          <a:stretch>
            <a:fillRect/>
          </a:stretch>
        </p:blipFill>
        <p:spPr>
          <a:xfrm>
            <a:off x="1193444" y="731520"/>
            <a:ext cx="7112356" cy="3474720"/>
          </a:xfrm>
        </p:spPr>
      </p:pic>
    </p:spTree>
    <p:extLst>
      <p:ext uri="{BB962C8B-B14F-4D97-AF65-F5344CB8AC3E}">
        <p14:creationId xmlns:p14="http://schemas.microsoft.com/office/powerpoint/2010/main" val="4024760271"/>
      </p:ext>
    </p:extLst>
  </p:cSld>
  <p:clrMapOvr>
    <a:masterClrMapping/>
  </p:clrMapOvr>
</p:sld>
</file>

<file path=ppt/theme/theme1.xml><?xml version="1.0" encoding="utf-8"?>
<a:theme xmlns:a="http://schemas.openxmlformats.org/drawingml/2006/main" name="Sillag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Sillage.thmx</Template>
  <TotalTime>84</TotalTime>
  <Words>36</Words>
  <Application>Microsoft Macintosh PowerPoint</Application>
  <PresentationFormat>Présentation à l'écran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Sillage</vt:lpstr>
      <vt:lpstr>Algunos animales</vt:lpstr>
      <vt:lpstr>El gatito y el gato</vt:lpstr>
      <vt:lpstr>El cachorro y el perro  </vt:lpstr>
      <vt:lpstr>Vaca</vt:lpstr>
      <vt:lpstr>Los pájaros</vt:lpstr>
      <vt:lpstr>El caballo</vt:lpstr>
      <vt:lpstr>El peces</vt:lpstr>
      <vt:lpstr>El conejo</vt:lpstr>
      <vt:lpstr>El mono</vt:lpstr>
      <vt:lpstr>La araña</vt:lpstr>
      <vt:lpstr>El cerdo</vt:lpstr>
      <vt:lpstr>El tigre</vt:lpstr>
      <vt:lpstr>El elefante</vt:lpstr>
      <vt:lpstr>El cocodrilo</vt:lpstr>
      <vt:lpstr>El ratón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Algunos animales</dc:title>
  <dc:creator>Maé NGUYEN-STEPHAN</dc:creator>
  <cp:lastModifiedBy>Maé NGUYEN-STEPHAN</cp:lastModifiedBy>
  <cp:revision>8</cp:revision>
  <dcterms:created xsi:type="dcterms:W3CDTF">2014-10-15T19:28:04Z</dcterms:created>
  <dcterms:modified xsi:type="dcterms:W3CDTF">2014-10-15T20:52:40Z</dcterms:modified>
</cp:coreProperties>
</file>