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16.jpeg" ContentType="image/jpeg"/>
  <Override PartName="/ppt/media/image14.png" ContentType="image/png"/>
  <Override PartName="/ppt/media/image12.jpeg" ContentType="image/jpeg"/>
  <Override PartName="/ppt/media/image11.jpeg" ContentType="image/jpeg"/>
  <Override PartName="/ppt/media/image10.jpeg" ContentType="image/jpeg"/>
  <Override PartName="/ppt/media/image9.gif" ContentType="image/gif"/>
  <Override PartName="/ppt/media/image8.jpeg" ContentType="image/jpeg"/>
  <Override PartName="/ppt/media/image7.png" ContentType="image/png"/>
  <Override PartName="/ppt/media/image6.jpeg" ContentType="image/jpeg"/>
  <Override PartName="/ppt/media/image5.png" ContentType="image/png"/>
  <Override PartName="/ppt/media/image4.png" ContentType="image/png"/>
  <Override PartName="/ppt/media/image3.png" ContentType="image/png"/>
  <Override PartName="/ppt/media/image13.jpeg" ContentType="image/jpeg"/>
  <Override PartName="/ppt/media/image2.png" ContentType="image/png"/>
  <Override PartName="/ppt/media/image15.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29" name="PlaceHolder 2"/>
          <p:cNvSpPr>
            <a:spLocks noGrp="1"/>
          </p:cNvSpPr>
          <p:nvPr>
            <p:ph type="body"/>
          </p:nvPr>
        </p:nvSpPr>
        <p:spPr>
          <a:xfrm>
            <a:off x="457200" y="1600200"/>
            <a:ext cx="7619760" cy="2289600"/>
          </a:xfrm>
          <a:prstGeom prst="rect">
            <a:avLst/>
          </a:prstGeom>
        </p:spPr>
        <p:txBody>
          <a:bodyPr lIns="0" rIns="0" tIns="0" bIns="0"/>
          <a:p>
            <a:endParaRPr/>
          </a:p>
        </p:txBody>
      </p:sp>
      <p:sp>
        <p:nvSpPr>
          <p:cNvPr id="30" name="PlaceHolder 3"/>
          <p:cNvSpPr>
            <a:spLocks noGrp="1"/>
          </p:cNvSpPr>
          <p:nvPr>
            <p:ph type="body"/>
          </p:nvPr>
        </p:nvSpPr>
        <p:spPr>
          <a:xfrm>
            <a:off x="457200" y="4107600"/>
            <a:ext cx="7619760" cy="228960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32" name="PlaceHolder 2"/>
          <p:cNvSpPr>
            <a:spLocks noGrp="1"/>
          </p:cNvSpPr>
          <p:nvPr>
            <p:ph type="body"/>
          </p:nvPr>
        </p:nvSpPr>
        <p:spPr>
          <a:xfrm>
            <a:off x="457200" y="1600200"/>
            <a:ext cx="3718080" cy="2289600"/>
          </a:xfrm>
          <a:prstGeom prst="rect">
            <a:avLst/>
          </a:prstGeom>
        </p:spPr>
        <p:txBody>
          <a:bodyPr lIns="0" rIns="0" tIns="0" bIns="0"/>
          <a:p>
            <a:endParaRPr/>
          </a:p>
        </p:txBody>
      </p:sp>
      <p:sp>
        <p:nvSpPr>
          <p:cNvPr id="33" name="PlaceHolder 3"/>
          <p:cNvSpPr>
            <a:spLocks noGrp="1"/>
          </p:cNvSpPr>
          <p:nvPr>
            <p:ph type="body"/>
          </p:nvPr>
        </p:nvSpPr>
        <p:spPr>
          <a:xfrm>
            <a:off x="4361400" y="1600200"/>
            <a:ext cx="3718080" cy="2289600"/>
          </a:xfrm>
          <a:prstGeom prst="rect">
            <a:avLst/>
          </a:prstGeom>
        </p:spPr>
        <p:txBody>
          <a:bodyPr lIns="0" rIns="0" tIns="0" bIns="0"/>
          <a:p>
            <a:endParaRPr/>
          </a:p>
        </p:txBody>
      </p:sp>
      <p:sp>
        <p:nvSpPr>
          <p:cNvPr id="34" name="PlaceHolder 4"/>
          <p:cNvSpPr>
            <a:spLocks noGrp="1"/>
          </p:cNvSpPr>
          <p:nvPr>
            <p:ph type="body"/>
          </p:nvPr>
        </p:nvSpPr>
        <p:spPr>
          <a:xfrm>
            <a:off x="4361400" y="4107600"/>
            <a:ext cx="3718080" cy="2289600"/>
          </a:xfrm>
          <a:prstGeom prst="rect">
            <a:avLst/>
          </a:prstGeom>
        </p:spPr>
        <p:txBody>
          <a:bodyPr lIns="0" rIns="0" tIns="0" bIns="0"/>
          <a:p>
            <a:endParaRPr/>
          </a:p>
        </p:txBody>
      </p:sp>
      <p:sp>
        <p:nvSpPr>
          <p:cNvPr id="35" name="PlaceHolder 5"/>
          <p:cNvSpPr>
            <a:spLocks noGrp="1"/>
          </p:cNvSpPr>
          <p:nvPr>
            <p:ph type="body"/>
          </p:nvPr>
        </p:nvSpPr>
        <p:spPr>
          <a:xfrm>
            <a:off x="457200" y="4107600"/>
            <a:ext cx="3718080" cy="228960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37" name="PlaceHolder 2"/>
          <p:cNvSpPr>
            <a:spLocks noGrp="1"/>
          </p:cNvSpPr>
          <p:nvPr>
            <p:ph type="body"/>
          </p:nvPr>
        </p:nvSpPr>
        <p:spPr>
          <a:xfrm>
            <a:off x="457200" y="1600200"/>
            <a:ext cx="7619760" cy="4800240"/>
          </a:xfrm>
          <a:prstGeom prst="rect">
            <a:avLst/>
          </a:prstGeom>
        </p:spPr>
        <p:txBody>
          <a:bodyPr lIns="0" rIns="0" tIns="0" bIns="0"/>
          <a:p>
            <a:endParaRPr/>
          </a:p>
        </p:txBody>
      </p:sp>
      <p:sp>
        <p:nvSpPr>
          <p:cNvPr id="38" name="PlaceHolder 3"/>
          <p:cNvSpPr>
            <a:spLocks noGrp="1"/>
          </p:cNvSpPr>
          <p:nvPr>
            <p:ph type="body"/>
          </p:nvPr>
        </p:nvSpPr>
        <p:spPr>
          <a:xfrm>
            <a:off x="457200" y="1600200"/>
            <a:ext cx="7619760" cy="4800240"/>
          </a:xfrm>
          <a:prstGeom prst="rect">
            <a:avLst/>
          </a:prstGeom>
        </p:spPr>
        <p:txBody>
          <a:bodyPr lIns="0" rIns="0" tIns="0" bIns="0"/>
          <a:p>
            <a:endParaRPr/>
          </a:p>
        </p:txBody>
      </p:sp>
      <p:pic>
        <p:nvPicPr>
          <p:cNvPr id="39" name="" descr=""/>
          <p:cNvPicPr/>
          <p:nvPr/>
        </p:nvPicPr>
        <p:blipFill>
          <a:blip r:embed="rId2"/>
          <a:stretch>
            <a:fillRect/>
          </a:stretch>
        </p:blipFill>
        <p:spPr>
          <a:xfrm>
            <a:off x="1257840" y="1600200"/>
            <a:ext cx="6018480" cy="4800240"/>
          </a:xfrm>
          <a:prstGeom prst="rect">
            <a:avLst/>
          </a:prstGeom>
          <a:ln>
            <a:noFill/>
          </a:ln>
        </p:spPr>
      </p:pic>
      <p:pic>
        <p:nvPicPr>
          <p:cNvPr id="40" name="" descr=""/>
          <p:cNvPicPr/>
          <p:nvPr/>
        </p:nvPicPr>
        <p:blipFill>
          <a:blip r:embed="rId3"/>
          <a:stretch>
            <a:fillRect/>
          </a:stretch>
        </p:blipFill>
        <p:spPr>
          <a:xfrm>
            <a:off x="1257840" y="1600200"/>
            <a:ext cx="6018480" cy="48002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49" name="PlaceHolder 2"/>
          <p:cNvSpPr>
            <a:spLocks noGrp="1"/>
          </p:cNvSpPr>
          <p:nvPr>
            <p:ph type="subTitle"/>
          </p:nvPr>
        </p:nvSpPr>
        <p:spPr>
          <a:xfrm>
            <a:off x="457200" y="1600200"/>
            <a:ext cx="7619760" cy="480060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51" name="PlaceHolder 2"/>
          <p:cNvSpPr>
            <a:spLocks noGrp="1"/>
          </p:cNvSpPr>
          <p:nvPr>
            <p:ph type="body"/>
          </p:nvPr>
        </p:nvSpPr>
        <p:spPr>
          <a:xfrm>
            <a:off x="457200" y="1600200"/>
            <a:ext cx="7619760" cy="480024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53" name="PlaceHolder 2"/>
          <p:cNvSpPr>
            <a:spLocks noGrp="1"/>
          </p:cNvSpPr>
          <p:nvPr>
            <p:ph type="body"/>
          </p:nvPr>
        </p:nvSpPr>
        <p:spPr>
          <a:xfrm>
            <a:off x="457200" y="1600200"/>
            <a:ext cx="3718080" cy="4800240"/>
          </a:xfrm>
          <a:prstGeom prst="rect">
            <a:avLst/>
          </a:prstGeom>
        </p:spPr>
        <p:txBody>
          <a:bodyPr lIns="0" rIns="0" tIns="0" bIns="0"/>
          <a:p>
            <a:endParaRPr/>
          </a:p>
        </p:txBody>
      </p:sp>
      <p:sp>
        <p:nvSpPr>
          <p:cNvPr id="54" name="PlaceHolder 3"/>
          <p:cNvSpPr>
            <a:spLocks noGrp="1"/>
          </p:cNvSpPr>
          <p:nvPr>
            <p:ph type="body"/>
          </p:nvPr>
        </p:nvSpPr>
        <p:spPr>
          <a:xfrm>
            <a:off x="4361400" y="1600200"/>
            <a:ext cx="3718080" cy="480024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619760" cy="11430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4680"/>
            <a:ext cx="7619760" cy="52981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58" name="PlaceHolder 2"/>
          <p:cNvSpPr>
            <a:spLocks noGrp="1"/>
          </p:cNvSpPr>
          <p:nvPr>
            <p:ph type="body"/>
          </p:nvPr>
        </p:nvSpPr>
        <p:spPr>
          <a:xfrm>
            <a:off x="457200" y="1600200"/>
            <a:ext cx="3718080" cy="2289600"/>
          </a:xfrm>
          <a:prstGeom prst="rect">
            <a:avLst/>
          </a:prstGeom>
        </p:spPr>
        <p:txBody>
          <a:bodyPr lIns="0" rIns="0" tIns="0" bIns="0"/>
          <a:p>
            <a:endParaRPr/>
          </a:p>
        </p:txBody>
      </p:sp>
      <p:sp>
        <p:nvSpPr>
          <p:cNvPr id="59" name="PlaceHolder 3"/>
          <p:cNvSpPr>
            <a:spLocks noGrp="1"/>
          </p:cNvSpPr>
          <p:nvPr>
            <p:ph type="body"/>
          </p:nvPr>
        </p:nvSpPr>
        <p:spPr>
          <a:xfrm>
            <a:off x="457200" y="4107600"/>
            <a:ext cx="3718080" cy="2289600"/>
          </a:xfrm>
          <a:prstGeom prst="rect">
            <a:avLst/>
          </a:prstGeom>
        </p:spPr>
        <p:txBody>
          <a:bodyPr lIns="0" rIns="0" tIns="0" bIns="0"/>
          <a:p>
            <a:endParaRPr/>
          </a:p>
        </p:txBody>
      </p:sp>
      <p:sp>
        <p:nvSpPr>
          <p:cNvPr id="60" name="PlaceHolder 4"/>
          <p:cNvSpPr>
            <a:spLocks noGrp="1"/>
          </p:cNvSpPr>
          <p:nvPr>
            <p:ph type="body"/>
          </p:nvPr>
        </p:nvSpPr>
        <p:spPr>
          <a:xfrm>
            <a:off x="4361400" y="1600200"/>
            <a:ext cx="3718080" cy="480024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8" name="PlaceHolder 2"/>
          <p:cNvSpPr>
            <a:spLocks noGrp="1"/>
          </p:cNvSpPr>
          <p:nvPr>
            <p:ph type="subTitle"/>
          </p:nvPr>
        </p:nvSpPr>
        <p:spPr>
          <a:xfrm>
            <a:off x="457200" y="1600200"/>
            <a:ext cx="7619760" cy="480060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62" name="PlaceHolder 2"/>
          <p:cNvSpPr>
            <a:spLocks noGrp="1"/>
          </p:cNvSpPr>
          <p:nvPr>
            <p:ph type="body"/>
          </p:nvPr>
        </p:nvSpPr>
        <p:spPr>
          <a:xfrm>
            <a:off x="457200" y="1600200"/>
            <a:ext cx="3718080" cy="4800240"/>
          </a:xfrm>
          <a:prstGeom prst="rect">
            <a:avLst/>
          </a:prstGeom>
        </p:spPr>
        <p:txBody>
          <a:bodyPr lIns="0" rIns="0" tIns="0" bIns="0"/>
          <a:p>
            <a:endParaRPr/>
          </a:p>
        </p:txBody>
      </p:sp>
      <p:sp>
        <p:nvSpPr>
          <p:cNvPr id="63" name="PlaceHolder 3"/>
          <p:cNvSpPr>
            <a:spLocks noGrp="1"/>
          </p:cNvSpPr>
          <p:nvPr>
            <p:ph type="body"/>
          </p:nvPr>
        </p:nvSpPr>
        <p:spPr>
          <a:xfrm>
            <a:off x="4361400" y="1600200"/>
            <a:ext cx="3718080" cy="2289600"/>
          </a:xfrm>
          <a:prstGeom prst="rect">
            <a:avLst/>
          </a:prstGeom>
        </p:spPr>
        <p:txBody>
          <a:bodyPr lIns="0" rIns="0" tIns="0" bIns="0"/>
          <a:p>
            <a:endParaRPr/>
          </a:p>
        </p:txBody>
      </p:sp>
      <p:sp>
        <p:nvSpPr>
          <p:cNvPr id="64" name="PlaceHolder 4"/>
          <p:cNvSpPr>
            <a:spLocks noGrp="1"/>
          </p:cNvSpPr>
          <p:nvPr>
            <p:ph type="body"/>
          </p:nvPr>
        </p:nvSpPr>
        <p:spPr>
          <a:xfrm>
            <a:off x="4361400" y="4107600"/>
            <a:ext cx="3718080" cy="228960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66" name="PlaceHolder 2"/>
          <p:cNvSpPr>
            <a:spLocks noGrp="1"/>
          </p:cNvSpPr>
          <p:nvPr>
            <p:ph type="body"/>
          </p:nvPr>
        </p:nvSpPr>
        <p:spPr>
          <a:xfrm>
            <a:off x="457200" y="1600200"/>
            <a:ext cx="3718080" cy="2289600"/>
          </a:xfrm>
          <a:prstGeom prst="rect">
            <a:avLst/>
          </a:prstGeom>
        </p:spPr>
        <p:txBody>
          <a:bodyPr lIns="0" rIns="0" tIns="0" bIns="0"/>
          <a:p>
            <a:endParaRPr/>
          </a:p>
        </p:txBody>
      </p:sp>
      <p:sp>
        <p:nvSpPr>
          <p:cNvPr id="67" name="PlaceHolder 3"/>
          <p:cNvSpPr>
            <a:spLocks noGrp="1"/>
          </p:cNvSpPr>
          <p:nvPr>
            <p:ph type="body"/>
          </p:nvPr>
        </p:nvSpPr>
        <p:spPr>
          <a:xfrm>
            <a:off x="4361400" y="1600200"/>
            <a:ext cx="3718080" cy="2289600"/>
          </a:xfrm>
          <a:prstGeom prst="rect">
            <a:avLst/>
          </a:prstGeom>
        </p:spPr>
        <p:txBody>
          <a:bodyPr lIns="0" rIns="0" tIns="0" bIns="0"/>
          <a:p>
            <a:endParaRPr/>
          </a:p>
        </p:txBody>
      </p:sp>
      <p:sp>
        <p:nvSpPr>
          <p:cNvPr id="68" name="PlaceHolder 4"/>
          <p:cNvSpPr>
            <a:spLocks noGrp="1"/>
          </p:cNvSpPr>
          <p:nvPr>
            <p:ph type="body"/>
          </p:nvPr>
        </p:nvSpPr>
        <p:spPr>
          <a:xfrm>
            <a:off x="457200" y="4107600"/>
            <a:ext cx="7619760" cy="228960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70" name="PlaceHolder 2"/>
          <p:cNvSpPr>
            <a:spLocks noGrp="1"/>
          </p:cNvSpPr>
          <p:nvPr>
            <p:ph type="body"/>
          </p:nvPr>
        </p:nvSpPr>
        <p:spPr>
          <a:xfrm>
            <a:off x="457200" y="1600200"/>
            <a:ext cx="7619760" cy="2289600"/>
          </a:xfrm>
          <a:prstGeom prst="rect">
            <a:avLst/>
          </a:prstGeom>
        </p:spPr>
        <p:txBody>
          <a:bodyPr lIns="0" rIns="0" tIns="0" bIns="0"/>
          <a:p>
            <a:endParaRPr/>
          </a:p>
        </p:txBody>
      </p:sp>
      <p:sp>
        <p:nvSpPr>
          <p:cNvPr id="71" name="PlaceHolder 3"/>
          <p:cNvSpPr>
            <a:spLocks noGrp="1"/>
          </p:cNvSpPr>
          <p:nvPr>
            <p:ph type="body"/>
          </p:nvPr>
        </p:nvSpPr>
        <p:spPr>
          <a:xfrm>
            <a:off x="457200" y="4107600"/>
            <a:ext cx="7619760" cy="228960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73" name="PlaceHolder 2"/>
          <p:cNvSpPr>
            <a:spLocks noGrp="1"/>
          </p:cNvSpPr>
          <p:nvPr>
            <p:ph type="body"/>
          </p:nvPr>
        </p:nvSpPr>
        <p:spPr>
          <a:xfrm>
            <a:off x="457200" y="1600200"/>
            <a:ext cx="3718080" cy="2289600"/>
          </a:xfrm>
          <a:prstGeom prst="rect">
            <a:avLst/>
          </a:prstGeom>
        </p:spPr>
        <p:txBody>
          <a:bodyPr lIns="0" rIns="0" tIns="0" bIns="0"/>
          <a:p>
            <a:endParaRPr/>
          </a:p>
        </p:txBody>
      </p:sp>
      <p:sp>
        <p:nvSpPr>
          <p:cNvPr id="74" name="PlaceHolder 3"/>
          <p:cNvSpPr>
            <a:spLocks noGrp="1"/>
          </p:cNvSpPr>
          <p:nvPr>
            <p:ph type="body"/>
          </p:nvPr>
        </p:nvSpPr>
        <p:spPr>
          <a:xfrm>
            <a:off x="4361400" y="1600200"/>
            <a:ext cx="3718080" cy="2289600"/>
          </a:xfrm>
          <a:prstGeom prst="rect">
            <a:avLst/>
          </a:prstGeom>
        </p:spPr>
        <p:txBody>
          <a:bodyPr lIns="0" rIns="0" tIns="0" bIns="0"/>
          <a:p>
            <a:endParaRPr/>
          </a:p>
        </p:txBody>
      </p:sp>
      <p:sp>
        <p:nvSpPr>
          <p:cNvPr id="75" name="PlaceHolder 4"/>
          <p:cNvSpPr>
            <a:spLocks noGrp="1"/>
          </p:cNvSpPr>
          <p:nvPr>
            <p:ph type="body"/>
          </p:nvPr>
        </p:nvSpPr>
        <p:spPr>
          <a:xfrm>
            <a:off x="4361400" y="4107600"/>
            <a:ext cx="3718080" cy="2289600"/>
          </a:xfrm>
          <a:prstGeom prst="rect">
            <a:avLst/>
          </a:prstGeom>
        </p:spPr>
        <p:txBody>
          <a:bodyPr lIns="0" rIns="0" tIns="0" bIns="0"/>
          <a:p>
            <a:endParaRPr/>
          </a:p>
        </p:txBody>
      </p:sp>
      <p:sp>
        <p:nvSpPr>
          <p:cNvPr id="76" name="PlaceHolder 5"/>
          <p:cNvSpPr>
            <a:spLocks noGrp="1"/>
          </p:cNvSpPr>
          <p:nvPr>
            <p:ph type="body"/>
          </p:nvPr>
        </p:nvSpPr>
        <p:spPr>
          <a:xfrm>
            <a:off x="457200" y="4107600"/>
            <a:ext cx="3718080" cy="228960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78" name="PlaceHolder 2"/>
          <p:cNvSpPr>
            <a:spLocks noGrp="1"/>
          </p:cNvSpPr>
          <p:nvPr>
            <p:ph type="body"/>
          </p:nvPr>
        </p:nvSpPr>
        <p:spPr>
          <a:xfrm>
            <a:off x="457200" y="1600200"/>
            <a:ext cx="7619760" cy="4800240"/>
          </a:xfrm>
          <a:prstGeom prst="rect">
            <a:avLst/>
          </a:prstGeom>
        </p:spPr>
        <p:txBody>
          <a:bodyPr lIns="0" rIns="0" tIns="0" bIns="0"/>
          <a:p>
            <a:endParaRPr/>
          </a:p>
        </p:txBody>
      </p:sp>
      <p:sp>
        <p:nvSpPr>
          <p:cNvPr id="79" name="PlaceHolder 3"/>
          <p:cNvSpPr>
            <a:spLocks noGrp="1"/>
          </p:cNvSpPr>
          <p:nvPr>
            <p:ph type="body"/>
          </p:nvPr>
        </p:nvSpPr>
        <p:spPr>
          <a:xfrm>
            <a:off x="457200" y="1600200"/>
            <a:ext cx="7619760" cy="4800240"/>
          </a:xfrm>
          <a:prstGeom prst="rect">
            <a:avLst/>
          </a:prstGeom>
        </p:spPr>
        <p:txBody>
          <a:bodyPr lIns="0" rIns="0" tIns="0" bIns="0"/>
          <a:p>
            <a:endParaRPr/>
          </a:p>
        </p:txBody>
      </p:sp>
      <p:pic>
        <p:nvPicPr>
          <p:cNvPr id="80" name="" descr=""/>
          <p:cNvPicPr/>
          <p:nvPr/>
        </p:nvPicPr>
        <p:blipFill>
          <a:blip r:embed="rId2"/>
          <a:stretch>
            <a:fillRect/>
          </a:stretch>
        </p:blipFill>
        <p:spPr>
          <a:xfrm>
            <a:off x="1257840" y="1600200"/>
            <a:ext cx="6018480" cy="4800240"/>
          </a:xfrm>
          <a:prstGeom prst="rect">
            <a:avLst/>
          </a:prstGeom>
          <a:ln>
            <a:noFill/>
          </a:ln>
        </p:spPr>
      </p:pic>
      <p:pic>
        <p:nvPicPr>
          <p:cNvPr id="81" name="" descr=""/>
          <p:cNvPicPr/>
          <p:nvPr/>
        </p:nvPicPr>
        <p:blipFill>
          <a:blip r:embed="rId3"/>
          <a:stretch>
            <a:fillRect/>
          </a:stretch>
        </p:blipFill>
        <p:spPr>
          <a:xfrm>
            <a:off x="1257840" y="1600200"/>
            <a:ext cx="6018480" cy="480024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10" name="PlaceHolder 2"/>
          <p:cNvSpPr>
            <a:spLocks noGrp="1"/>
          </p:cNvSpPr>
          <p:nvPr>
            <p:ph type="body"/>
          </p:nvPr>
        </p:nvSpPr>
        <p:spPr>
          <a:xfrm>
            <a:off x="457200" y="1600200"/>
            <a:ext cx="7619760" cy="480024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12" name="PlaceHolder 2"/>
          <p:cNvSpPr>
            <a:spLocks noGrp="1"/>
          </p:cNvSpPr>
          <p:nvPr>
            <p:ph type="body"/>
          </p:nvPr>
        </p:nvSpPr>
        <p:spPr>
          <a:xfrm>
            <a:off x="457200" y="1600200"/>
            <a:ext cx="3718080" cy="4800240"/>
          </a:xfrm>
          <a:prstGeom prst="rect">
            <a:avLst/>
          </a:prstGeom>
        </p:spPr>
        <p:txBody>
          <a:bodyPr lIns="0" rIns="0" tIns="0" bIns="0"/>
          <a:p>
            <a:endParaRPr/>
          </a:p>
        </p:txBody>
      </p:sp>
      <p:sp>
        <p:nvSpPr>
          <p:cNvPr id="13" name="PlaceHolder 3"/>
          <p:cNvSpPr>
            <a:spLocks noGrp="1"/>
          </p:cNvSpPr>
          <p:nvPr>
            <p:ph type="body"/>
          </p:nvPr>
        </p:nvSpPr>
        <p:spPr>
          <a:xfrm>
            <a:off x="4361400" y="1600200"/>
            <a:ext cx="3718080" cy="480024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7619760" cy="114300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4680"/>
            <a:ext cx="7619760" cy="52981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17" name="PlaceHolder 2"/>
          <p:cNvSpPr>
            <a:spLocks noGrp="1"/>
          </p:cNvSpPr>
          <p:nvPr>
            <p:ph type="body"/>
          </p:nvPr>
        </p:nvSpPr>
        <p:spPr>
          <a:xfrm>
            <a:off x="457200" y="1600200"/>
            <a:ext cx="3718080" cy="2289600"/>
          </a:xfrm>
          <a:prstGeom prst="rect">
            <a:avLst/>
          </a:prstGeom>
        </p:spPr>
        <p:txBody>
          <a:bodyPr lIns="0" rIns="0" tIns="0" bIns="0"/>
          <a:p>
            <a:endParaRPr/>
          </a:p>
        </p:txBody>
      </p:sp>
      <p:sp>
        <p:nvSpPr>
          <p:cNvPr id="18" name="PlaceHolder 3"/>
          <p:cNvSpPr>
            <a:spLocks noGrp="1"/>
          </p:cNvSpPr>
          <p:nvPr>
            <p:ph type="body"/>
          </p:nvPr>
        </p:nvSpPr>
        <p:spPr>
          <a:xfrm>
            <a:off x="457200" y="4107600"/>
            <a:ext cx="3718080" cy="2289600"/>
          </a:xfrm>
          <a:prstGeom prst="rect">
            <a:avLst/>
          </a:prstGeom>
        </p:spPr>
        <p:txBody>
          <a:bodyPr lIns="0" rIns="0" tIns="0" bIns="0"/>
          <a:p>
            <a:endParaRPr/>
          </a:p>
        </p:txBody>
      </p:sp>
      <p:sp>
        <p:nvSpPr>
          <p:cNvPr id="19" name="PlaceHolder 4"/>
          <p:cNvSpPr>
            <a:spLocks noGrp="1"/>
          </p:cNvSpPr>
          <p:nvPr>
            <p:ph type="body"/>
          </p:nvPr>
        </p:nvSpPr>
        <p:spPr>
          <a:xfrm>
            <a:off x="4361400" y="1600200"/>
            <a:ext cx="3718080" cy="480024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21" name="PlaceHolder 2"/>
          <p:cNvSpPr>
            <a:spLocks noGrp="1"/>
          </p:cNvSpPr>
          <p:nvPr>
            <p:ph type="body"/>
          </p:nvPr>
        </p:nvSpPr>
        <p:spPr>
          <a:xfrm>
            <a:off x="457200" y="1600200"/>
            <a:ext cx="3718080" cy="4800240"/>
          </a:xfrm>
          <a:prstGeom prst="rect">
            <a:avLst/>
          </a:prstGeom>
        </p:spPr>
        <p:txBody>
          <a:bodyPr lIns="0" rIns="0" tIns="0" bIns="0"/>
          <a:p>
            <a:endParaRPr/>
          </a:p>
        </p:txBody>
      </p:sp>
      <p:sp>
        <p:nvSpPr>
          <p:cNvPr id="22" name="PlaceHolder 3"/>
          <p:cNvSpPr>
            <a:spLocks noGrp="1"/>
          </p:cNvSpPr>
          <p:nvPr>
            <p:ph type="body"/>
          </p:nvPr>
        </p:nvSpPr>
        <p:spPr>
          <a:xfrm>
            <a:off x="4361400" y="1600200"/>
            <a:ext cx="3718080" cy="2289600"/>
          </a:xfrm>
          <a:prstGeom prst="rect">
            <a:avLst/>
          </a:prstGeom>
        </p:spPr>
        <p:txBody>
          <a:bodyPr lIns="0" rIns="0" tIns="0" bIns="0"/>
          <a:p>
            <a:endParaRPr/>
          </a:p>
        </p:txBody>
      </p:sp>
      <p:sp>
        <p:nvSpPr>
          <p:cNvPr id="23" name="PlaceHolder 4"/>
          <p:cNvSpPr>
            <a:spLocks noGrp="1"/>
          </p:cNvSpPr>
          <p:nvPr>
            <p:ph type="body"/>
          </p:nvPr>
        </p:nvSpPr>
        <p:spPr>
          <a:xfrm>
            <a:off x="4361400" y="4107600"/>
            <a:ext cx="3718080" cy="228960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619760" cy="1143000"/>
          </a:xfrm>
          <a:prstGeom prst="rect">
            <a:avLst/>
          </a:prstGeom>
        </p:spPr>
        <p:txBody>
          <a:bodyPr lIns="0" rIns="0" tIns="0" bIns="0" anchor="ctr"/>
          <a:p>
            <a:endParaRPr/>
          </a:p>
        </p:txBody>
      </p:sp>
      <p:sp>
        <p:nvSpPr>
          <p:cNvPr id="25" name="PlaceHolder 2"/>
          <p:cNvSpPr>
            <a:spLocks noGrp="1"/>
          </p:cNvSpPr>
          <p:nvPr>
            <p:ph type="body"/>
          </p:nvPr>
        </p:nvSpPr>
        <p:spPr>
          <a:xfrm>
            <a:off x="457200" y="1600200"/>
            <a:ext cx="3718080" cy="2289600"/>
          </a:xfrm>
          <a:prstGeom prst="rect">
            <a:avLst/>
          </a:prstGeom>
        </p:spPr>
        <p:txBody>
          <a:bodyPr lIns="0" rIns="0" tIns="0" bIns="0"/>
          <a:p>
            <a:endParaRPr/>
          </a:p>
        </p:txBody>
      </p:sp>
      <p:sp>
        <p:nvSpPr>
          <p:cNvPr id="26" name="PlaceHolder 3"/>
          <p:cNvSpPr>
            <a:spLocks noGrp="1"/>
          </p:cNvSpPr>
          <p:nvPr>
            <p:ph type="body"/>
          </p:nvPr>
        </p:nvSpPr>
        <p:spPr>
          <a:xfrm>
            <a:off x="4361400" y="1600200"/>
            <a:ext cx="3718080" cy="2289600"/>
          </a:xfrm>
          <a:prstGeom prst="rect">
            <a:avLst/>
          </a:prstGeom>
        </p:spPr>
        <p:txBody>
          <a:bodyPr lIns="0" rIns="0" tIns="0" bIns="0"/>
          <a:p>
            <a:endParaRPr/>
          </a:p>
        </p:txBody>
      </p:sp>
      <p:sp>
        <p:nvSpPr>
          <p:cNvPr id="27" name="PlaceHolder 4"/>
          <p:cNvSpPr>
            <a:spLocks noGrp="1"/>
          </p:cNvSpPr>
          <p:nvPr>
            <p:ph type="body"/>
          </p:nvPr>
        </p:nvSpPr>
        <p:spPr>
          <a:xfrm>
            <a:off x="457200" y="4107600"/>
            <a:ext cx="7619760" cy="228960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8458200" y="0"/>
            <a:ext cx="685440" cy="6857640"/>
          </a:xfrm>
          <a:prstGeom prst="rect">
            <a:avLst/>
          </a:prstGeom>
          <a:solidFill>
            <a:srgbClr val="675e47"/>
          </a:solidFill>
          <a:ln w="25560">
            <a:noFill/>
          </a:ln>
        </p:spPr>
      </p:sp>
      <p:sp>
        <p:nvSpPr>
          <p:cNvPr id="1" name="CustomShape 2"/>
          <p:cNvSpPr/>
          <p:nvPr/>
        </p:nvSpPr>
        <p:spPr>
          <a:xfrm>
            <a:off x="8458200" y="5486400"/>
            <a:ext cx="685440" cy="685440"/>
          </a:xfrm>
          <a:prstGeom prst="rect">
            <a:avLst/>
          </a:prstGeom>
          <a:solidFill>
            <a:srgbClr val="a9a57c"/>
          </a:solidFill>
          <a:ln w="25560">
            <a:noFill/>
          </a:ln>
        </p:spPr>
      </p:sp>
      <p:sp>
        <p:nvSpPr>
          <p:cNvPr id="2" name="PlaceHolder 3"/>
          <p:cNvSpPr>
            <a:spLocks noGrp="1"/>
          </p:cNvSpPr>
          <p:nvPr>
            <p:ph type="title"/>
          </p:nvPr>
        </p:nvSpPr>
        <p:spPr>
          <a:xfrm>
            <a:off x="685800" y="1905120"/>
            <a:ext cx="7543440" cy="2593440"/>
          </a:xfrm>
          <a:prstGeom prst="rect">
            <a:avLst/>
          </a:prstGeom>
        </p:spPr>
        <p:txBody>
          <a:bodyPr anchor="b"/>
          <a:p>
            <a:pPr>
              <a:lnSpc>
                <a:spcPct val="100000"/>
              </a:lnSpc>
            </a:pPr>
            <a:r>
              <a:rPr lang="fr-FR" sz="6600">
                <a:solidFill>
                  <a:srgbClr val="675e47"/>
                </a:solidFill>
                <a:latin typeface="Cambria"/>
              </a:rPr>
              <a:t>Click to edit the title text formatModifiez le style du titre</a:t>
            </a:r>
            <a:endParaRPr/>
          </a:p>
        </p:txBody>
      </p:sp>
      <p:sp>
        <p:nvSpPr>
          <p:cNvPr id="3" name="PlaceHolder 4"/>
          <p:cNvSpPr>
            <a:spLocks noGrp="1"/>
          </p:cNvSpPr>
          <p:nvPr>
            <p:ph type="dt"/>
          </p:nvPr>
        </p:nvSpPr>
        <p:spPr>
          <a:xfrm rot="16200000">
            <a:off x="7551360" y="1646280"/>
            <a:ext cx="2437920" cy="365400"/>
          </a:xfrm>
          <a:prstGeom prst="rect">
            <a:avLst/>
          </a:prstGeom>
        </p:spPr>
        <p:txBody>
          <a:bodyPr lIns="45720" rIns="45720" tIns="91440" bIns="91440" anchor="ctr"/>
          <a:p>
            <a:pPr>
              <a:lnSpc>
                <a:spcPct val="100000"/>
              </a:lnSpc>
            </a:pPr>
            <a:r>
              <a:rPr lang="es-ES" sz="1200">
                <a:solidFill>
                  <a:srgbClr val="dfdcb7"/>
                </a:solidFill>
                <a:latin typeface="Calibri"/>
              </a:rPr>
              <a:t>4/12/14</a:t>
            </a:r>
            <a:endParaRPr/>
          </a:p>
        </p:txBody>
      </p:sp>
      <p:sp>
        <p:nvSpPr>
          <p:cNvPr id="4" name="PlaceHolder 5"/>
          <p:cNvSpPr>
            <a:spLocks noGrp="1"/>
          </p:cNvSpPr>
          <p:nvPr>
            <p:ph type="ftr"/>
          </p:nvPr>
        </p:nvSpPr>
        <p:spPr>
          <a:xfrm rot="16200000">
            <a:off x="7587000" y="4048920"/>
            <a:ext cx="2367000" cy="365400"/>
          </a:xfrm>
          <a:prstGeom prst="rect">
            <a:avLst/>
          </a:prstGeom>
        </p:spPr>
        <p:txBody>
          <a:bodyPr lIns="45720" rIns="45720" tIns="91440" bIns="91440" anchor="ctr"/>
          <a:p>
            <a:endParaRPr/>
          </a:p>
        </p:txBody>
      </p:sp>
      <p:sp>
        <p:nvSpPr>
          <p:cNvPr id="5" name="PlaceHolder 6"/>
          <p:cNvSpPr>
            <a:spLocks noGrp="1"/>
          </p:cNvSpPr>
          <p:nvPr>
            <p:ph type="sldNum"/>
          </p:nvPr>
        </p:nvSpPr>
        <p:spPr>
          <a:xfrm>
            <a:off x="8531640" y="5649120"/>
            <a:ext cx="548280" cy="396000"/>
          </a:xfrm>
          <a:prstGeom prst="rect">
            <a:avLst/>
          </a:prstGeom>
        </p:spPr>
        <p:txBody>
          <a:bodyPr lIns="0" rIns="0" tIns="0" bIns="0" anchor="ctr"/>
          <a:p>
            <a:pPr algn="ctr">
              <a:lnSpc>
                <a:spcPct val="100000"/>
              </a:lnSpc>
            </a:pPr>
            <a:fld id="{7DDB6D51-6871-4D2D-8F91-76393A9619C1}" type="slidenum">
              <a:rPr lang="es-ES">
                <a:solidFill>
                  <a:srgbClr val="ffffff"/>
                </a:solidFill>
                <a:latin typeface="Calibri"/>
              </a:rPr>
              <a:t>&lt;number&gt;</a:t>
            </a:fld>
            <a:endParaRPr/>
          </a:p>
        </p:txBody>
      </p:sp>
      <p:sp>
        <p:nvSpPr>
          <p:cNvPr id="6" name="PlaceHolder 7"/>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2200">
                <a:latin typeface="Calibri"/>
              </a:rPr>
              <a:t>Click to edit the outline text format</a:t>
            </a:r>
            <a:endParaRPr/>
          </a:p>
          <a:p>
            <a:pPr lvl="1">
              <a:buSzPct val="75000"/>
              <a:buFont typeface="StarSymbol"/>
              <a:buChar char=""/>
            </a:pPr>
            <a:r>
              <a:rPr lang="fr-FR">
                <a:latin typeface="Calibri"/>
              </a:rPr>
              <a:t>Second Outline Level</a:t>
            </a:r>
            <a:endParaRPr/>
          </a:p>
          <a:p>
            <a:pPr lvl="2">
              <a:buSzPct val="45000"/>
              <a:buFont typeface="StarSymbol"/>
              <a:buChar char=""/>
            </a:pPr>
            <a:r>
              <a:rPr lang="fr-FR" sz="1600">
                <a:latin typeface="Calibri"/>
              </a:rPr>
              <a:t>Third Outline Level</a:t>
            </a:r>
            <a:endParaRPr/>
          </a:p>
          <a:p>
            <a:pPr lvl="3">
              <a:buSzPct val="75000"/>
              <a:buFont typeface="StarSymbol"/>
              <a:buChar char=""/>
            </a:pPr>
            <a:r>
              <a:rPr lang="fr-FR" sz="1400">
                <a:latin typeface="Calibri"/>
              </a:rPr>
              <a:t>Fourth Outline Level</a:t>
            </a:r>
            <a:endParaRPr/>
          </a:p>
          <a:p>
            <a:pPr lvl="4">
              <a:buSzPct val="45000"/>
              <a:buFont typeface="StarSymbol"/>
              <a:buChar char=""/>
            </a:pPr>
            <a:r>
              <a:rPr lang="fr-FR" sz="2000">
                <a:latin typeface="Calibri"/>
              </a:rPr>
              <a:t>Fifth Outline Level</a:t>
            </a:r>
            <a:endParaRPr/>
          </a:p>
          <a:p>
            <a:pPr lvl="5">
              <a:buSzPct val="45000"/>
              <a:buFont typeface="StarSymbol"/>
              <a:buChar char=""/>
            </a:pPr>
            <a:r>
              <a:rPr lang="fr-FR" sz="2000">
                <a:latin typeface="Calibri"/>
              </a:rPr>
              <a:t>Sixth Outline Level</a:t>
            </a:r>
            <a:endParaRPr/>
          </a:p>
          <a:p>
            <a:pPr lvl="6">
              <a:buSzPct val="45000"/>
              <a:buFont typeface="StarSymbol"/>
              <a:buChar char=""/>
            </a:pPr>
            <a:r>
              <a:rPr lang="fr-FR"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 name="CustomShape 1"/>
          <p:cNvSpPr/>
          <p:nvPr/>
        </p:nvSpPr>
        <p:spPr>
          <a:xfrm>
            <a:off x="8458200" y="0"/>
            <a:ext cx="685440" cy="6857640"/>
          </a:xfrm>
          <a:prstGeom prst="rect">
            <a:avLst/>
          </a:prstGeom>
          <a:solidFill>
            <a:srgbClr val="675e47"/>
          </a:solidFill>
          <a:ln w="25560">
            <a:noFill/>
          </a:ln>
        </p:spPr>
      </p:sp>
      <p:sp>
        <p:nvSpPr>
          <p:cNvPr id="42" name="CustomShape 2"/>
          <p:cNvSpPr/>
          <p:nvPr/>
        </p:nvSpPr>
        <p:spPr>
          <a:xfrm>
            <a:off x="8458200" y="5486400"/>
            <a:ext cx="685440" cy="685440"/>
          </a:xfrm>
          <a:prstGeom prst="rect">
            <a:avLst/>
          </a:prstGeom>
          <a:solidFill>
            <a:srgbClr val="a9a57c"/>
          </a:solidFill>
          <a:ln w="25560">
            <a:noFill/>
          </a:ln>
        </p:spPr>
      </p:sp>
      <p:sp>
        <p:nvSpPr>
          <p:cNvPr id="43" name="PlaceHolder 3"/>
          <p:cNvSpPr>
            <a:spLocks noGrp="1"/>
          </p:cNvSpPr>
          <p:nvPr>
            <p:ph type="title"/>
          </p:nvPr>
        </p:nvSpPr>
        <p:spPr>
          <a:xfrm>
            <a:off x="457200" y="274680"/>
            <a:ext cx="7619760" cy="1142640"/>
          </a:xfrm>
          <a:prstGeom prst="rect">
            <a:avLst/>
          </a:prstGeom>
        </p:spPr>
        <p:txBody>
          <a:bodyPr anchor="ctr"/>
          <a:p>
            <a:pPr>
              <a:lnSpc>
                <a:spcPct val="100000"/>
              </a:lnSpc>
            </a:pPr>
            <a:r>
              <a:rPr lang="fr-FR" sz="4600">
                <a:solidFill>
                  <a:srgbClr val="675e47"/>
                </a:solidFill>
                <a:latin typeface="Cambria"/>
              </a:rPr>
              <a:t>Click to edit the title text formatModifiez le style du titre</a:t>
            </a:r>
            <a:endParaRPr/>
          </a:p>
        </p:txBody>
      </p:sp>
      <p:sp>
        <p:nvSpPr>
          <p:cNvPr id="44" name="PlaceHolder 4"/>
          <p:cNvSpPr>
            <a:spLocks noGrp="1"/>
          </p:cNvSpPr>
          <p:nvPr>
            <p:ph type="body"/>
          </p:nvPr>
        </p:nvSpPr>
        <p:spPr>
          <a:xfrm>
            <a:off x="457200" y="1600200"/>
            <a:ext cx="7619760" cy="4800240"/>
          </a:xfrm>
          <a:prstGeom prst="rect">
            <a:avLst/>
          </a:prstGeom>
        </p:spPr>
        <p:txBody>
          <a:bodyPr/>
          <a:p>
            <a:pPr>
              <a:buSzPct val="45000"/>
              <a:buFont typeface="StarSymbol"/>
              <a:buChar char=""/>
            </a:pPr>
            <a:r>
              <a:rPr lang="fr-FR" sz="2200">
                <a:solidFill>
                  <a:srgbClr val="2f2b20"/>
                </a:solidFill>
                <a:latin typeface="Calibri"/>
              </a:rPr>
              <a:t>Click to edit the outline text format</a:t>
            </a:r>
            <a:endParaRPr/>
          </a:p>
          <a:p>
            <a:pPr lvl="1">
              <a:buSzPct val="75000"/>
              <a:buFont typeface="StarSymbol"/>
              <a:buChar char=""/>
            </a:pPr>
            <a:r>
              <a:rPr lang="fr-FR" sz="2200">
                <a:solidFill>
                  <a:srgbClr val="2f2b20"/>
                </a:solidFill>
                <a:latin typeface="Calibri"/>
              </a:rPr>
              <a:t>Second Outline Level</a:t>
            </a:r>
            <a:endParaRPr/>
          </a:p>
          <a:p>
            <a:pPr lvl="2">
              <a:buSzPct val="45000"/>
              <a:buFont typeface="StarSymbol"/>
              <a:buChar char=""/>
            </a:pPr>
            <a:r>
              <a:rPr lang="fr-FR" sz="2200">
                <a:solidFill>
                  <a:srgbClr val="2f2b20"/>
                </a:solidFill>
                <a:latin typeface="Calibri"/>
              </a:rPr>
              <a:t>Third Outline Level</a:t>
            </a:r>
            <a:endParaRPr/>
          </a:p>
          <a:p>
            <a:pPr lvl="3">
              <a:buSzPct val="75000"/>
              <a:buFont typeface="StarSymbol"/>
              <a:buChar char=""/>
            </a:pPr>
            <a:r>
              <a:rPr lang="fr-FR" sz="2200">
                <a:solidFill>
                  <a:srgbClr val="2f2b20"/>
                </a:solidFill>
                <a:latin typeface="Calibri"/>
              </a:rPr>
              <a:t>Fourth Outline Level</a:t>
            </a:r>
            <a:endParaRPr/>
          </a:p>
          <a:p>
            <a:pPr lvl="4">
              <a:buSzPct val="45000"/>
              <a:buFont typeface="StarSymbol"/>
              <a:buChar char=""/>
            </a:pPr>
            <a:r>
              <a:rPr lang="fr-FR" sz="2200">
                <a:solidFill>
                  <a:srgbClr val="2f2b20"/>
                </a:solidFill>
                <a:latin typeface="Calibri"/>
              </a:rPr>
              <a:t>Fifth Outline Level</a:t>
            </a:r>
            <a:endParaRPr/>
          </a:p>
          <a:p>
            <a:pPr lvl="5">
              <a:buSzPct val="45000"/>
              <a:buFont typeface="StarSymbol"/>
              <a:buChar char=""/>
            </a:pPr>
            <a:r>
              <a:rPr lang="fr-FR" sz="2200">
                <a:solidFill>
                  <a:srgbClr val="2f2b20"/>
                </a:solidFill>
                <a:latin typeface="Calibri"/>
              </a:rPr>
              <a:t>Sixth Outline Level</a:t>
            </a:r>
            <a:endParaRPr/>
          </a:p>
          <a:p>
            <a:pPr>
              <a:lnSpc>
                <a:spcPct val="100000"/>
              </a:lnSpc>
              <a:buFont typeface="Arial"/>
              <a:buChar char="•"/>
            </a:pPr>
            <a:r>
              <a:rPr lang="fr-FR" sz="2200">
                <a:solidFill>
                  <a:srgbClr val="2f2b20"/>
                </a:solidFill>
                <a:latin typeface="Calibri"/>
              </a:rPr>
              <a:t>Seventh Outline LevelModifiez les styles du texte du masque</a:t>
            </a:r>
            <a:endParaRPr/>
          </a:p>
          <a:p>
            <a:pPr lvl="1">
              <a:lnSpc>
                <a:spcPct val="100000"/>
              </a:lnSpc>
              <a:buFont typeface="Arial"/>
              <a:buChar char="•"/>
            </a:pPr>
            <a:r>
              <a:rPr lang="fr-FR" sz="2000">
                <a:solidFill>
                  <a:srgbClr val="2f2b20"/>
                </a:solidFill>
                <a:latin typeface="Calibri"/>
              </a:rPr>
              <a:t>Deuxième niveau</a:t>
            </a:r>
            <a:endParaRPr/>
          </a:p>
          <a:p>
            <a:pPr lvl="2">
              <a:lnSpc>
                <a:spcPct val="100000"/>
              </a:lnSpc>
              <a:buFont typeface="Arial"/>
              <a:buChar char="•"/>
            </a:pPr>
            <a:r>
              <a:rPr lang="fr-FR">
                <a:solidFill>
                  <a:srgbClr val="2f2b20"/>
                </a:solidFill>
                <a:latin typeface="Calibri"/>
              </a:rPr>
              <a:t>Troisième niveau</a:t>
            </a:r>
            <a:endParaRPr/>
          </a:p>
          <a:p>
            <a:pPr lvl="3">
              <a:lnSpc>
                <a:spcPct val="100000"/>
              </a:lnSpc>
              <a:buFont typeface="Arial"/>
              <a:buChar char="•"/>
            </a:pPr>
            <a:r>
              <a:rPr lang="fr-FR" sz="1600">
                <a:solidFill>
                  <a:srgbClr val="2f2b20"/>
                </a:solidFill>
                <a:latin typeface="Calibri"/>
              </a:rPr>
              <a:t>Quatrième niveau</a:t>
            </a:r>
            <a:endParaRPr/>
          </a:p>
          <a:p>
            <a:pPr lvl="4">
              <a:lnSpc>
                <a:spcPct val="100000"/>
              </a:lnSpc>
              <a:buFont typeface="Arial"/>
              <a:buChar char="•"/>
            </a:pPr>
            <a:r>
              <a:rPr lang="fr-FR" sz="1400">
                <a:solidFill>
                  <a:srgbClr val="2f2b20"/>
                </a:solidFill>
                <a:latin typeface="Calibri"/>
              </a:rPr>
              <a:t>Cinquième niveau</a:t>
            </a:r>
            <a:endParaRPr/>
          </a:p>
        </p:txBody>
      </p:sp>
      <p:sp>
        <p:nvSpPr>
          <p:cNvPr id="45" name="PlaceHolder 5"/>
          <p:cNvSpPr>
            <a:spLocks noGrp="1"/>
          </p:cNvSpPr>
          <p:nvPr>
            <p:ph type="dt"/>
          </p:nvPr>
        </p:nvSpPr>
        <p:spPr>
          <a:xfrm rot="16200000">
            <a:off x="7551360" y="1646280"/>
            <a:ext cx="2437920" cy="365400"/>
          </a:xfrm>
          <a:prstGeom prst="rect">
            <a:avLst/>
          </a:prstGeom>
        </p:spPr>
        <p:txBody>
          <a:bodyPr lIns="45720" rIns="45720" tIns="91440" bIns="91440" anchor="ctr"/>
          <a:p>
            <a:pPr>
              <a:lnSpc>
                <a:spcPct val="100000"/>
              </a:lnSpc>
            </a:pPr>
            <a:r>
              <a:rPr lang="es-ES" sz="1200">
                <a:solidFill>
                  <a:srgbClr val="dfdcb7"/>
                </a:solidFill>
                <a:latin typeface="Calibri"/>
              </a:rPr>
              <a:t>4/12/14</a:t>
            </a:r>
            <a:endParaRPr/>
          </a:p>
        </p:txBody>
      </p:sp>
      <p:sp>
        <p:nvSpPr>
          <p:cNvPr id="46" name="PlaceHolder 6"/>
          <p:cNvSpPr>
            <a:spLocks noGrp="1"/>
          </p:cNvSpPr>
          <p:nvPr>
            <p:ph type="ftr"/>
          </p:nvPr>
        </p:nvSpPr>
        <p:spPr>
          <a:xfrm rot="16200000">
            <a:off x="7587000" y="4048920"/>
            <a:ext cx="2367000" cy="365400"/>
          </a:xfrm>
          <a:prstGeom prst="rect">
            <a:avLst/>
          </a:prstGeom>
        </p:spPr>
        <p:txBody>
          <a:bodyPr lIns="45720" rIns="45720" tIns="91440" bIns="91440" anchor="ctr"/>
          <a:p>
            <a:endParaRPr/>
          </a:p>
        </p:txBody>
      </p:sp>
      <p:sp>
        <p:nvSpPr>
          <p:cNvPr id="47" name="PlaceHolder 7"/>
          <p:cNvSpPr>
            <a:spLocks noGrp="1"/>
          </p:cNvSpPr>
          <p:nvPr>
            <p:ph type="sldNum"/>
          </p:nvPr>
        </p:nvSpPr>
        <p:spPr>
          <a:xfrm>
            <a:off x="8531640" y="5649120"/>
            <a:ext cx="548280" cy="396000"/>
          </a:xfrm>
          <a:prstGeom prst="rect">
            <a:avLst/>
          </a:prstGeom>
        </p:spPr>
        <p:txBody>
          <a:bodyPr lIns="0" rIns="0" tIns="0" bIns="0" anchor="ctr"/>
          <a:p>
            <a:pPr algn="ctr">
              <a:lnSpc>
                <a:spcPct val="100000"/>
              </a:lnSpc>
            </a:pPr>
            <a:fld id="{A4E015CA-F43B-4535-BD20-7683D4D1B369}" type="slidenum">
              <a:rPr lang="es-ES">
                <a:solidFill>
                  <a:srgbClr val="ffffff"/>
                </a:solid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TextShape 1"/>
          <p:cNvSpPr txBox="1"/>
          <p:nvPr/>
        </p:nvSpPr>
        <p:spPr>
          <a:xfrm>
            <a:off x="633600" y="2277000"/>
            <a:ext cx="7772040" cy="1469520"/>
          </a:xfrm>
          <a:prstGeom prst="rect">
            <a:avLst/>
          </a:prstGeom>
        </p:spPr>
        <p:txBody>
          <a:bodyPr anchor="b"/>
          <a:p>
            <a:pPr>
              <a:lnSpc>
                <a:spcPct val="100000"/>
              </a:lnSpc>
            </a:pPr>
            <a:r>
              <a:rPr lang="fr-FR" sz="6600">
                <a:solidFill>
                  <a:srgbClr val="675e47"/>
                </a:solidFill>
                <a:latin typeface="Cambria"/>
              </a:rPr>
              <a:t>Exposición de Español </a:t>
            </a:r>
            <a:endParaRPr/>
          </a:p>
        </p:txBody>
      </p:sp>
      <p:sp>
        <p:nvSpPr>
          <p:cNvPr id="83" name="TextShape 2"/>
          <p:cNvSpPr txBox="1"/>
          <p:nvPr/>
        </p:nvSpPr>
        <p:spPr>
          <a:xfrm>
            <a:off x="685800" y="4572000"/>
            <a:ext cx="6461280" cy="1066320"/>
          </a:xfrm>
          <a:prstGeom prst="rect">
            <a:avLst/>
          </a:prstGeom>
        </p:spPr>
        <p:txBody>
          <a:bodyPr/>
          <a:p>
            <a:pPr>
              <a:lnSpc>
                <a:spcPct val="100000"/>
              </a:lnSpc>
            </a:pPr>
            <a:r>
              <a:rPr b="1" lang="es-ES" sz="2000">
                <a:solidFill>
                  <a:srgbClr val="2f2b20"/>
                </a:solidFill>
                <a:latin typeface="Calibri"/>
              </a:rPr>
              <a:t>República de Colombia</a:t>
            </a:r>
            <a:endParaRPr/>
          </a:p>
        </p:txBody>
      </p:sp>
      <p:sp>
        <p:nvSpPr>
          <p:cNvPr id="84" name="CustomShape 3"/>
          <p:cNvSpPr/>
          <p:nvPr/>
        </p:nvSpPr>
        <p:spPr>
          <a:xfrm>
            <a:off x="467640" y="476640"/>
            <a:ext cx="2448000" cy="1187640"/>
          </a:xfrm>
          <a:prstGeom prst="rect">
            <a:avLst/>
          </a:prstGeom>
          <a:noFill/>
          <a:ln>
            <a:noFill/>
          </a:ln>
        </p:spPr>
        <p:txBody>
          <a:bodyPr lIns="90000" rIns="90000" tIns="45000" bIns="45000"/>
          <a:p>
            <a:pPr>
              <a:lnSpc>
                <a:spcPct val="100000"/>
              </a:lnSpc>
            </a:pPr>
            <a:r>
              <a:rPr lang="es-ES">
                <a:solidFill>
                  <a:srgbClr val="2f2b20"/>
                </a:solidFill>
                <a:latin typeface="Calibri"/>
              </a:rPr>
              <a:t>SADOUKI Karim</a:t>
            </a:r>
            <a:endParaRPr/>
          </a:p>
          <a:p>
            <a:pPr>
              <a:lnSpc>
                <a:spcPct val="100000"/>
              </a:lnSpc>
            </a:pPr>
            <a:r>
              <a:rPr lang="es-ES">
                <a:solidFill>
                  <a:srgbClr val="2f2b20"/>
                </a:solidFill>
                <a:latin typeface="Calibri"/>
              </a:rPr>
              <a:t>AYAD Sofiane</a:t>
            </a:r>
            <a:endParaRPr/>
          </a:p>
          <a:p>
            <a:pPr>
              <a:lnSpc>
                <a:spcPct val="100000"/>
              </a:lnSpc>
            </a:pPr>
            <a:r>
              <a:rPr lang="es-ES">
                <a:solidFill>
                  <a:srgbClr val="2f2b20"/>
                </a:solidFill>
                <a:latin typeface="Calibri"/>
              </a:rPr>
              <a:t>BADHREDINE Faycal</a:t>
            </a:r>
            <a:endParaRPr/>
          </a:p>
          <a:p>
            <a:pPr>
              <a:lnSpc>
                <a:spcPct val="100000"/>
              </a:lnSpc>
            </a:pPr>
            <a:r>
              <a:rPr lang="es-ES">
                <a:solidFill>
                  <a:srgbClr val="2f2b20"/>
                </a:solidFill>
                <a:latin typeface="Calibri"/>
              </a:rPr>
              <a:t>MADANI Karim</a:t>
            </a:r>
            <a:endParaRPr/>
          </a:p>
        </p:txBody>
      </p:sp>
      <p:sp>
        <p:nvSpPr>
          <p:cNvPr id="85" name="CustomShape 4"/>
          <p:cNvSpPr/>
          <p:nvPr/>
        </p:nvSpPr>
        <p:spPr>
          <a:xfrm>
            <a:off x="7668360" y="476640"/>
            <a:ext cx="1475280" cy="364680"/>
          </a:xfrm>
          <a:prstGeom prst="rect">
            <a:avLst/>
          </a:prstGeom>
          <a:noFill/>
          <a:ln>
            <a:noFill/>
          </a:ln>
        </p:spPr>
        <p:txBody>
          <a:bodyPr lIns="90000" rIns="90000" tIns="45000" bIns="45000"/>
          <a:p>
            <a:pPr>
              <a:lnSpc>
                <a:spcPct val="100000"/>
              </a:lnSpc>
            </a:pPr>
            <a:r>
              <a:rPr lang="es-ES">
                <a:solidFill>
                  <a:srgbClr val="2f2b20"/>
                </a:solidFill>
                <a:latin typeface="Calibri"/>
              </a:rPr>
              <a:t>GLT</a:t>
            </a:r>
            <a:endParaRPr/>
          </a:p>
        </p:txBody>
      </p:sp>
      <p:sp>
        <p:nvSpPr>
          <p:cNvPr id="86" name="CustomShape 5"/>
          <p:cNvSpPr/>
          <p:nvPr/>
        </p:nvSpPr>
        <p:spPr>
          <a:xfrm>
            <a:off x="467640" y="6165360"/>
            <a:ext cx="2016000" cy="364680"/>
          </a:xfrm>
          <a:prstGeom prst="rect">
            <a:avLst/>
          </a:prstGeom>
          <a:noFill/>
          <a:ln>
            <a:noFill/>
          </a:ln>
        </p:spPr>
        <p:txBody>
          <a:bodyPr lIns="90000" rIns="90000" tIns="45000" bIns="45000"/>
          <a:p>
            <a:pPr>
              <a:lnSpc>
                <a:spcPct val="100000"/>
              </a:lnSpc>
            </a:pPr>
            <a:r>
              <a:rPr lang="es-ES">
                <a:solidFill>
                  <a:srgbClr val="2f2b20"/>
                </a:solidFill>
                <a:latin typeface="Calibri"/>
              </a:rPr>
              <a:t>Mme Reyes</a:t>
            </a:r>
            <a:endParaRPr/>
          </a:p>
        </p:txBody>
      </p:sp>
      <p:sp>
        <p:nvSpPr>
          <p:cNvPr id="87" name="CustomShape 6"/>
          <p:cNvSpPr/>
          <p:nvPr/>
        </p:nvSpPr>
        <p:spPr>
          <a:xfrm>
            <a:off x="6948360" y="6165360"/>
            <a:ext cx="2051280" cy="364680"/>
          </a:xfrm>
          <a:prstGeom prst="rect">
            <a:avLst/>
          </a:prstGeom>
          <a:noFill/>
          <a:ln>
            <a:noFill/>
          </a:ln>
        </p:spPr>
        <p:txBody>
          <a:bodyPr lIns="90000" rIns="90000" tIns="45000" bIns="45000"/>
          <a:p>
            <a:pPr>
              <a:lnSpc>
                <a:spcPct val="100000"/>
              </a:lnSpc>
            </a:pPr>
            <a:r>
              <a:rPr lang="es-ES">
                <a:solidFill>
                  <a:srgbClr val="2f2b20"/>
                </a:solidFill>
                <a:latin typeface="Calibri"/>
              </a:rPr>
              <a:t>Année 2014/2015</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1331640" y="-243360"/>
            <a:ext cx="7619760" cy="1142640"/>
          </a:xfrm>
          <a:prstGeom prst="rect">
            <a:avLst/>
          </a:prstGeom>
        </p:spPr>
        <p:txBody>
          <a:bodyPr anchor="ctr"/>
          <a:p>
            <a:pPr>
              <a:lnSpc>
                <a:spcPct val="100000"/>
              </a:lnSpc>
            </a:pPr>
            <a:r>
              <a:rPr lang="fr-FR" sz="4600">
                <a:solidFill>
                  <a:srgbClr val="675e47"/>
                </a:solidFill>
                <a:latin typeface="Cambria"/>
              </a:rPr>
              <a:t>
</a:t>
            </a:r>
            <a:r>
              <a:rPr lang="fr-FR" sz="4600">
                <a:solidFill>
                  <a:srgbClr val="675e47"/>
                </a:solidFill>
                <a:latin typeface="Cambria"/>
              </a:rPr>
              <a:t>Estrellas colombianas</a:t>
            </a:r>
            <a:endParaRPr/>
          </a:p>
        </p:txBody>
      </p:sp>
      <p:pic>
        <p:nvPicPr>
          <p:cNvPr id="106" name="Espace réservé du contenu 3" descr=""/>
          <p:cNvPicPr/>
          <p:nvPr/>
        </p:nvPicPr>
        <p:blipFill>
          <a:blip r:embed="rId1"/>
          <a:stretch>
            <a:fillRect/>
          </a:stretch>
        </p:blipFill>
        <p:spPr>
          <a:xfrm>
            <a:off x="827640" y="1644120"/>
            <a:ext cx="3264120" cy="2448000"/>
          </a:xfrm>
          <a:prstGeom prst="rect">
            <a:avLst/>
          </a:prstGeom>
          <a:ln>
            <a:noFill/>
          </a:ln>
        </p:spPr>
      </p:pic>
      <p:pic>
        <p:nvPicPr>
          <p:cNvPr id="107" name="Image 4" descr=""/>
          <p:cNvPicPr/>
          <p:nvPr/>
        </p:nvPicPr>
        <p:blipFill>
          <a:blip r:embed="rId2"/>
          <a:stretch>
            <a:fillRect/>
          </a:stretch>
        </p:blipFill>
        <p:spPr>
          <a:xfrm>
            <a:off x="4860000" y="1340640"/>
            <a:ext cx="2783520" cy="2748600"/>
          </a:xfrm>
          <a:prstGeom prst="rect">
            <a:avLst/>
          </a:prstGeom>
          <a:ln>
            <a:noFill/>
          </a:ln>
        </p:spPr>
      </p:pic>
      <p:pic>
        <p:nvPicPr>
          <p:cNvPr id="108" name="Image 5" descr=""/>
          <p:cNvPicPr/>
          <p:nvPr/>
        </p:nvPicPr>
        <p:blipFill>
          <a:blip r:embed="rId3"/>
          <a:stretch>
            <a:fillRect/>
          </a:stretch>
        </p:blipFill>
        <p:spPr>
          <a:xfrm>
            <a:off x="755640" y="4509000"/>
            <a:ext cx="3398400" cy="2016000"/>
          </a:xfrm>
          <a:prstGeom prst="rect">
            <a:avLst/>
          </a:prstGeom>
          <a:ln>
            <a:noFill/>
          </a:ln>
        </p:spPr>
      </p:pic>
      <p:pic>
        <p:nvPicPr>
          <p:cNvPr id="109" name="Picture 2" descr=""/>
          <p:cNvPicPr/>
          <p:nvPr/>
        </p:nvPicPr>
        <p:blipFill>
          <a:blip r:embed="rId4"/>
          <a:stretch>
            <a:fillRect/>
          </a:stretch>
        </p:blipFill>
        <p:spPr>
          <a:xfrm>
            <a:off x="4896000" y="4340160"/>
            <a:ext cx="2869920" cy="215388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457200" y="274680"/>
            <a:ext cx="7619760" cy="1142640"/>
          </a:xfrm>
          <a:prstGeom prst="rect">
            <a:avLst/>
          </a:prstGeom>
        </p:spPr>
        <p:txBody>
          <a:bodyPr anchor="ctr"/>
          <a:p>
            <a:pPr algn="ctr">
              <a:lnSpc>
                <a:spcPct val="100000"/>
              </a:lnSpc>
            </a:pPr>
            <a:r>
              <a:rPr lang="fr-FR" sz="4600">
                <a:solidFill>
                  <a:srgbClr val="675e47"/>
                </a:solidFill>
                <a:latin typeface="Cambria"/>
              </a:rPr>
              <a:t>Transporte en Colombia</a:t>
            </a:r>
            <a:endParaRPr/>
          </a:p>
        </p:txBody>
      </p:sp>
      <p:pic>
        <p:nvPicPr>
          <p:cNvPr id="111" name="¿Por qué no funciona TransMilenio- -- VideosVirales --.mp4" descr=""/>
          <p:cNvPicPr/>
          <p:nvPr/>
        </p:nvPicPr>
        <p:blipFill>
          <a:blip r:embed="rId1"/>
          <a:stretch>
            <a:fillRect/>
          </a:stretch>
        </p:blipFill>
        <p:spPr>
          <a:xfrm>
            <a:off x="457200" y="1857240"/>
            <a:ext cx="7619760" cy="4285800"/>
          </a:xfrm>
          <a:prstGeom prst="rect">
            <a:avLst/>
          </a:prstGeom>
          <a:ln>
            <a:noFill/>
          </a:ln>
        </p:spPr>
      </p:pic>
    </p:spTree>
  </p:cSld>
  <p:timing>
    <p:tnLst>
      <p:par>
        <p:cTn id="5" dur="indefinite" restart="never" nodeType="tmRoot">
          <p:childTnLst>
            <p:seq>
              <p:cTn id="6" restart="whenNotActive" nodeType="interactiveSeq" fill="hold">
                <p:childTnLst>
                  <p:par>
                    <p:cTn id="7" fill="hold">
                      <p:stCondLst/>
                      <p:childTnLst>
                        <p:par>
                          <p:cTn id="8" fill="hold">
                            <p:stCondLst>
                              <p:cond delay="0"/>
                            </p:stCondLst>
                            <p:childTnLst>
                              <p:par>
                                <p:cTn id="9"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TextShape 1"/>
          <p:cNvSpPr txBox="1"/>
          <p:nvPr/>
        </p:nvSpPr>
        <p:spPr>
          <a:xfrm>
            <a:off x="457200" y="274680"/>
            <a:ext cx="7619760" cy="1142640"/>
          </a:xfrm>
          <a:prstGeom prst="rect">
            <a:avLst/>
          </a:prstGeom>
        </p:spPr>
        <p:txBody>
          <a:bodyPr anchor="ctr"/>
          <a:p>
            <a:endParaRPr/>
          </a:p>
        </p:txBody>
      </p:sp>
      <p:pic>
        <p:nvPicPr>
          <p:cNvPr id="113" name="Vive Colombia el país que llevas en el corazón.mp4" descr=""/>
          <p:cNvPicPr/>
          <p:nvPr/>
        </p:nvPicPr>
        <p:blipFill>
          <a:blip r:embed="rId1"/>
          <a:stretch>
            <a:fillRect/>
          </a:stretch>
        </p:blipFill>
        <p:spPr>
          <a:xfrm>
            <a:off x="706320" y="1600200"/>
            <a:ext cx="7121160" cy="4800240"/>
          </a:xfrm>
          <a:prstGeom prst="rect">
            <a:avLst/>
          </a:prstGeom>
          <a:ln>
            <a:noFill/>
          </a:ln>
        </p:spPr>
      </p:pic>
    </p:spTree>
  </p:cSld>
  <p:timing>
    <p:tnLst>
      <p:par>
        <p:cTn id="10" dur="indefinite" restart="never" nodeType="tmRoot">
          <p:childTnLst>
            <p:seq>
              <p:cTn id="11" restart="whenNotActive" nodeType="interactiveSeq" fill="hold">
                <p:childTnLst>
                  <p:par>
                    <p:cTn id="12" fill="hold">
                      <p:stCondLst/>
                      <p:childTnLst>
                        <p:par>
                          <p:cTn id="13" fill="hold">
                            <p:stCondLst>
                              <p:cond delay="0"/>
                            </p:stCondLst>
                            <p:childTnLst>
                              <p:par>
                                <p:cTn id="14"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TextShape 1"/>
          <p:cNvSpPr txBox="1"/>
          <p:nvPr/>
        </p:nvSpPr>
        <p:spPr>
          <a:xfrm>
            <a:off x="457200" y="274680"/>
            <a:ext cx="7619760" cy="1142640"/>
          </a:xfrm>
          <a:prstGeom prst="rect">
            <a:avLst/>
          </a:prstGeom>
        </p:spPr>
        <p:txBody>
          <a:bodyPr anchor="ctr"/>
          <a:p>
            <a:pPr>
              <a:lnSpc>
                <a:spcPct val="100000"/>
              </a:lnSpc>
            </a:pPr>
            <a:r>
              <a:rPr lang="fr-FR" sz="4600">
                <a:solidFill>
                  <a:srgbClr val="675e47"/>
                </a:solidFill>
                <a:latin typeface="Cambria"/>
              </a:rPr>
              <a:t>El diálogo</a:t>
            </a:r>
            <a:endParaRPr/>
          </a:p>
        </p:txBody>
      </p:sp>
      <p:pic>
        <p:nvPicPr>
          <p:cNvPr id="115" name="Espace réservé du contenu 3" descr=""/>
          <p:cNvPicPr/>
          <p:nvPr/>
        </p:nvPicPr>
        <p:blipFill>
          <a:blip r:embed="rId1"/>
          <a:stretch>
            <a:fillRect/>
          </a:stretch>
        </p:blipFill>
        <p:spPr>
          <a:xfrm>
            <a:off x="2203560" y="2603520"/>
            <a:ext cx="4127040" cy="279360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457200" y="274680"/>
            <a:ext cx="7619760" cy="1142640"/>
          </a:xfrm>
          <a:prstGeom prst="rect">
            <a:avLst/>
          </a:prstGeom>
        </p:spPr>
        <p:txBody>
          <a:bodyPr anchor="ctr"/>
          <a:p>
            <a:pPr>
              <a:lnSpc>
                <a:spcPct val="100000"/>
              </a:lnSpc>
            </a:pPr>
            <a:r>
              <a:rPr lang="fr-FR" sz="4600">
                <a:solidFill>
                  <a:srgbClr val="675e47"/>
                </a:solidFill>
                <a:latin typeface="Cambria"/>
              </a:rPr>
              <a:t>Resumen</a:t>
            </a:r>
            <a:endParaRPr/>
          </a:p>
        </p:txBody>
      </p:sp>
      <p:sp>
        <p:nvSpPr>
          <p:cNvPr id="89" name="TextShape 2"/>
          <p:cNvSpPr txBox="1"/>
          <p:nvPr/>
        </p:nvSpPr>
        <p:spPr>
          <a:xfrm>
            <a:off x="457200" y="1600200"/>
            <a:ext cx="7619760" cy="4800240"/>
          </a:xfrm>
          <a:prstGeom prst="rect">
            <a:avLst/>
          </a:prstGeom>
        </p:spPr>
        <p:txBody>
          <a:bodyPr/>
          <a:p>
            <a:pPr>
              <a:lnSpc>
                <a:spcPct val="100000"/>
              </a:lnSpc>
            </a:pPr>
            <a:r>
              <a:rPr lang="fr-FR" sz="2200">
                <a:solidFill>
                  <a:srgbClr val="2f2b20"/>
                </a:solidFill>
                <a:latin typeface="Calibri"/>
              </a:rPr>
              <a:t>1. Datos generales del País</a:t>
            </a:r>
            <a:endParaRPr/>
          </a:p>
          <a:p>
            <a:pPr>
              <a:lnSpc>
                <a:spcPct val="100000"/>
              </a:lnSpc>
            </a:pPr>
            <a:r>
              <a:rPr lang="fr-FR" sz="2200">
                <a:solidFill>
                  <a:srgbClr val="2f2b20"/>
                </a:solidFill>
                <a:latin typeface="Calibri"/>
              </a:rPr>
              <a:t>2. El Mapa del País : Colombia</a:t>
            </a:r>
            <a:endParaRPr/>
          </a:p>
          <a:p>
            <a:pPr>
              <a:lnSpc>
                <a:spcPct val="100000"/>
              </a:lnSpc>
            </a:pPr>
            <a:r>
              <a:rPr lang="fr-FR" sz="2200">
                <a:solidFill>
                  <a:srgbClr val="2f2b20"/>
                </a:solidFill>
                <a:latin typeface="Calibri"/>
              </a:rPr>
              <a:t>3. Fechas importantes del País</a:t>
            </a:r>
            <a:endParaRPr/>
          </a:p>
          <a:p>
            <a:pPr>
              <a:lnSpc>
                <a:spcPct val="100000"/>
              </a:lnSpc>
            </a:pPr>
            <a:r>
              <a:rPr lang="fr-FR" sz="2200">
                <a:solidFill>
                  <a:srgbClr val="2f2b20"/>
                </a:solidFill>
                <a:latin typeface="Calibri"/>
              </a:rPr>
              <a:t>4. Corta historia de Colombia</a:t>
            </a:r>
            <a:endParaRPr/>
          </a:p>
          <a:p>
            <a:pPr>
              <a:lnSpc>
                <a:spcPct val="100000"/>
              </a:lnSpc>
            </a:pPr>
            <a:r>
              <a:rPr lang="fr-FR" sz="2200">
                <a:solidFill>
                  <a:srgbClr val="2f2b20"/>
                </a:solidFill>
                <a:latin typeface="Calibri"/>
              </a:rPr>
              <a:t>5. Ferias y Fiestas</a:t>
            </a:r>
            <a:endParaRPr/>
          </a:p>
          <a:p>
            <a:pPr>
              <a:lnSpc>
                <a:spcPct val="100000"/>
              </a:lnSpc>
            </a:pPr>
            <a:r>
              <a:rPr lang="fr-FR" sz="2200">
                <a:solidFill>
                  <a:srgbClr val="2f2b20"/>
                </a:solidFill>
                <a:latin typeface="Calibri"/>
              </a:rPr>
              <a:t>6. Gastronomía colombiana</a:t>
            </a:r>
            <a:endParaRPr/>
          </a:p>
          <a:p>
            <a:pPr>
              <a:lnSpc>
                <a:spcPct val="100000"/>
              </a:lnSpc>
            </a:pPr>
            <a:r>
              <a:rPr lang="fr-FR" sz="2200">
                <a:solidFill>
                  <a:srgbClr val="2f2b20"/>
                </a:solidFill>
                <a:latin typeface="Calibri"/>
              </a:rPr>
              <a:t>7. Estrellas colombianas</a:t>
            </a:r>
            <a:endParaRPr/>
          </a:p>
          <a:p>
            <a:pPr>
              <a:lnSpc>
                <a:spcPct val="100000"/>
              </a:lnSpc>
            </a:pPr>
            <a:r>
              <a:rPr lang="fr-FR" sz="2200">
                <a:solidFill>
                  <a:srgbClr val="2f2b20"/>
                </a:solidFill>
                <a:latin typeface="Calibri"/>
              </a:rPr>
              <a:t>8. Video Turístico </a:t>
            </a:r>
            <a:endParaRPr/>
          </a:p>
          <a:p>
            <a:pPr>
              <a:lnSpc>
                <a:spcPct val="100000"/>
              </a:lnSpc>
            </a:pPr>
            <a:r>
              <a:rPr lang="fr-FR" sz="2200">
                <a:solidFill>
                  <a:srgbClr val="2f2b20"/>
                </a:solidFill>
                <a:latin typeface="Calibri"/>
              </a:rPr>
              <a:t>9. El Diálogo</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457200" y="274680"/>
            <a:ext cx="7619760" cy="1142640"/>
          </a:xfrm>
          <a:prstGeom prst="rect">
            <a:avLst/>
          </a:prstGeom>
        </p:spPr>
        <p:txBody>
          <a:bodyPr anchor="ctr"/>
          <a:p>
            <a:pPr>
              <a:lnSpc>
                <a:spcPct val="100000"/>
              </a:lnSpc>
            </a:pPr>
            <a:r>
              <a:rPr lang="fr-FR" sz="4600">
                <a:solidFill>
                  <a:srgbClr val="675e47"/>
                </a:solidFill>
                <a:latin typeface="Cambria"/>
              </a:rPr>
              <a:t>Datos generales del Paìs</a:t>
            </a:r>
            <a:endParaRPr/>
          </a:p>
        </p:txBody>
      </p:sp>
      <p:pic>
        <p:nvPicPr>
          <p:cNvPr id="91" name="Espace réservé du contenu 5" descr=""/>
          <p:cNvPicPr/>
          <p:nvPr/>
        </p:nvPicPr>
        <p:blipFill>
          <a:blip r:embed="rId1"/>
          <a:stretch>
            <a:fillRect/>
          </a:stretch>
        </p:blipFill>
        <p:spPr>
          <a:xfrm>
            <a:off x="323640" y="1340640"/>
            <a:ext cx="8352720" cy="525636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TextShape 1"/>
          <p:cNvSpPr txBox="1"/>
          <p:nvPr/>
        </p:nvSpPr>
        <p:spPr>
          <a:xfrm>
            <a:off x="395640" y="-243360"/>
            <a:ext cx="8229240" cy="1142640"/>
          </a:xfrm>
          <a:prstGeom prst="rect">
            <a:avLst/>
          </a:prstGeom>
        </p:spPr>
        <p:txBody>
          <a:bodyPr anchor="ctr"/>
          <a:p>
            <a:pPr>
              <a:lnSpc>
                <a:spcPct val="100000"/>
              </a:lnSpc>
            </a:pPr>
            <a:r>
              <a:rPr lang="fr-FR" sz="4600">
                <a:solidFill>
                  <a:srgbClr val="675e47"/>
                </a:solidFill>
                <a:latin typeface="Cambria"/>
              </a:rPr>
              <a:t>La Colombia</a:t>
            </a:r>
            <a:endParaRPr/>
          </a:p>
        </p:txBody>
      </p:sp>
      <p:pic>
        <p:nvPicPr>
          <p:cNvPr id="93" name="Espace réservé du contenu 4" descr=""/>
          <p:cNvPicPr/>
          <p:nvPr/>
        </p:nvPicPr>
        <p:blipFill>
          <a:blip r:embed="rId1"/>
          <a:stretch>
            <a:fillRect/>
          </a:stretch>
        </p:blipFill>
        <p:spPr>
          <a:xfrm>
            <a:off x="0" y="620640"/>
            <a:ext cx="9143640" cy="623700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TextShape 1"/>
          <p:cNvSpPr txBox="1"/>
          <p:nvPr/>
        </p:nvSpPr>
        <p:spPr>
          <a:xfrm>
            <a:off x="395640" y="-171360"/>
            <a:ext cx="8229240" cy="1142640"/>
          </a:xfrm>
          <a:prstGeom prst="rect">
            <a:avLst/>
          </a:prstGeom>
        </p:spPr>
        <p:txBody>
          <a:bodyPr anchor="ctr"/>
          <a:p>
            <a:pPr>
              <a:lnSpc>
                <a:spcPct val="100000"/>
              </a:lnSpc>
            </a:pPr>
            <a:r>
              <a:rPr lang="fr-FR" sz="4600">
                <a:solidFill>
                  <a:srgbClr val="675e47"/>
                </a:solidFill>
                <a:latin typeface="Cambria"/>
              </a:rPr>
              <a:t>Colombia</a:t>
            </a:r>
            <a:endParaRPr/>
          </a:p>
        </p:txBody>
      </p:sp>
      <p:pic>
        <p:nvPicPr>
          <p:cNvPr id="95" name="Picture 3" descr=""/>
          <p:cNvPicPr/>
          <p:nvPr/>
        </p:nvPicPr>
        <p:blipFill>
          <a:blip r:embed="rId1"/>
          <a:stretch>
            <a:fillRect/>
          </a:stretch>
        </p:blipFill>
        <p:spPr>
          <a:xfrm>
            <a:off x="0" y="764640"/>
            <a:ext cx="9157320" cy="609300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457200" y="274680"/>
            <a:ext cx="7619760" cy="1142640"/>
          </a:xfrm>
          <a:prstGeom prst="rect">
            <a:avLst/>
          </a:prstGeom>
        </p:spPr>
        <p:txBody>
          <a:bodyPr anchor="ctr"/>
          <a:p>
            <a:pPr>
              <a:lnSpc>
                <a:spcPct val="100000"/>
              </a:lnSpc>
            </a:pPr>
            <a:r>
              <a:rPr lang="fr-FR" sz="4600">
                <a:solidFill>
                  <a:srgbClr val="675e47"/>
                </a:solidFill>
                <a:latin typeface="Cambria"/>
              </a:rPr>
              <a:t>Fechas importantes</a:t>
            </a:r>
            <a:endParaRPr/>
          </a:p>
        </p:txBody>
      </p:sp>
      <p:sp>
        <p:nvSpPr>
          <p:cNvPr id="97" name="TextShape 2"/>
          <p:cNvSpPr txBox="1"/>
          <p:nvPr/>
        </p:nvSpPr>
        <p:spPr>
          <a:xfrm>
            <a:off x="457200" y="1600200"/>
            <a:ext cx="7619760" cy="4800240"/>
          </a:xfrm>
          <a:prstGeom prst="rect">
            <a:avLst/>
          </a:prstGeom>
        </p:spPr>
        <p:txBody>
          <a:bodyPr/>
          <a:p>
            <a:pPr>
              <a:lnSpc>
                <a:spcPct val="100000"/>
              </a:lnSpc>
              <a:buFont typeface="Arial"/>
              <a:buChar char="•"/>
            </a:pPr>
            <a:r>
              <a:rPr lang="fr-FR" sz="2200">
                <a:solidFill>
                  <a:srgbClr val="2f2b20"/>
                </a:solidFill>
                <a:latin typeface="Calibri"/>
              </a:rPr>
              <a:t>El 15 de febrero de 1819 : fue proclamado el Estado que adoptó el nombre de República de Colombia ,</a:t>
            </a:r>
            <a:endParaRPr/>
          </a:p>
          <a:p>
            <a:pPr>
              <a:lnSpc>
                <a:spcPct val="100000"/>
              </a:lnSpc>
              <a:buFont typeface="Arial"/>
              <a:buChar char="•"/>
            </a:pPr>
            <a:r>
              <a:rPr lang="fr-FR" sz="2200">
                <a:solidFill>
                  <a:srgbClr val="2f2b20"/>
                </a:solidFill>
                <a:latin typeface="Calibri"/>
              </a:rPr>
              <a:t>En 1830, Cuando los departamentos de Quito (Ecuador) y Venezuela ya se habían separado de la Gran Colombia, el restante departamento de Nueva Granada se erigió como república con aquel mismo nombre. La República de Nueva Granada se convirtió después en una Estado federal bajo el título de Confederación Granadina al aprobarse la Constitución de 1858.</a:t>
            </a:r>
            <a:endParaRPr/>
          </a:p>
          <a:p>
            <a:pPr>
              <a:lnSpc>
                <a:spcPct val="100000"/>
              </a:lnSpc>
              <a:buFont typeface="Arial"/>
              <a:buChar char="•"/>
            </a:pPr>
            <a:r>
              <a:rPr lang="fr-FR" sz="2200">
                <a:solidFill>
                  <a:srgbClr val="2f2b20"/>
                </a:solidFill>
                <a:latin typeface="Calibri"/>
              </a:rPr>
              <a:t>La misma adoptó el nombre de Estados Unidos de Colombia en 1863</a:t>
            </a:r>
            <a:endParaRPr/>
          </a:p>
          <a:p>
            <a:pPr>
              <a:lnSpc>
                <a:spcPct val="100000"/>
              </a:lnSpc>
              <a:buFont typeface="Arial"/>
              <a:buChar char="•"/>
            </a:pPr>
            <a:r>
              <a:rPr lang="fr-FR" sz="2200">
                <a:solidFill>
                  <a:srgbClr val="2f2b20"/>
                </a:solidFill>
                <a:latin typeface="Calibri"/>
              </a:rPr>
              <a:t>En 1886, se constituyó definitivamente, hasta nuestros días, en República de Colombia.</a:t>
            </a:r>
            <a:endParaRPr/>
          </a:p>
          <a:p>
            <a:pPr>
              <a:lnSpc>
                <a:spcPct val="100000"/>
              </a:lnSpc>
              <a:buFont typeface="Arial"/>
              <a:buChar char="•"/>
            </a:pPr>
            <a:r>
              <a:rPr lang="fr-FR" sz="2200">
                <a:solidFill>
                  <a:srgbClr val="2f2b20"/>
                </a:solidFill>
                <a:latin typeface="Calibri"/>
              </a:rPr>
              <a:t>En 2002, Álvaro Uribe se convirtió en el primer presidente electo de Colombia desde hace más de 150 años para ser de un partido distinto al Partido Liberal o del Partido Conservador</a:t>
            </a:r>
            <a:endParaRPr/>
          </a:p>
          <a:p>
            <a:pPr>
              <a:lnSpc>
                <a:spcPct val="100000"/>
              </a:lnSpc>
              <a:buFont typeface="Arial"/>
              <a:buChar char="•"/>
            </a:pPr>
            <a:r>
              <a:rPr lang="fr-FR" sz="2200">
                <a:solidFill>
                  <a:srgbClr val="2f2b20"/>
                </a:solidFill>
                <a:latin typeface="Calibri"/>
              </a:rPr>
              <a:t>Actualmente, Las conversaciones de paz entre el gobierno y las FARC en Colombia suspendido</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457200" y="274680"/>
            <a:ext cx="7619760" cy="1142640"/>
          </a:xfrm>
          <a:prstGeom prst="rect">
            <a:avLst/>
          </a:prstGeom>
        </p:spPr>
        <p:txBody>
          <a:bodyPr anchor="ctr"/>
          <a:p>
            <a:pPr>
              <a:lnSpc>
                <a:spcPct val="100000"/>
              </a:lnSpc>
            </a:pPr>
            <a:r>
              <a:rPr lang="fr-FR" sz="4600">
                <a:solidFill>
                  <a:srgbClr val="675e47"/>
                </a:solidFill>
                <a:latin typeface="Cambria"/>
              </a:rPr>
              <a:t>Pequeña Historia de Colombia</a:t>
            </a:r>
            <a:endParaRPr/>
          </a:p>
        </p:txBody>
      </p:sp>
      <p:sp>
        <p:nvSpPr>
          <p:cNvPr id="99" name="TextShape 2"/>
          <p:cNvSpPr txBox="1"/>
          <p:nvPr/>
        </p:nvSpPr>
        <p:spPr>
          <a:xfrm>
            <a:off x="457200" y="1600200"/>
            <a:ext cx="7619760" cy="4800240"/>
          </a:xfrm>
          <a:prstGeom prst="rect">
            <a:avLst/>
          </a:prstGeom>
        </p:spPr>
        <p:txBody>
          <a:bodyPr/>
          <a:p>
            <a:pPr>
              <a:lnSpc>
                <a:spcPct val="100000"/>
              </a:lnSpc>
              <a:buFont typeface="Arial"/>
              <a:buChar char="•"/>
            </a:pPr>
            <a:r>
              <a:rPr lang="fr-FR" sz="2200">
                <a:solidFill>
                  <a:srgbClr val="2f2b20"/>
                </a:solidFill>
                <a:latin typeface="Calibri"/>
              </a:rPr>
              <a:t>El nombre de Colombia significa tierra de Cristóbal Colón y fue concebida por Francisco de Miranda para nombrar al Nuevo Mundo, América.</a:t>
            </a:r>
            <a:endParaRPr/>
          </a:p>
          <a:p>
            <a:pPr>
              <a:lnSpc>
                <a:spcPct val="100000"/>
              </a:lnSpc>
              <a:buFont typeface="Arial"/>
              <a:buChar char="•"/>
            </a:pPr>
            <a:r>
              <a:rPr lang="fr-FR" sz="2200">
                <a:solidFill>
                  <a:srgbClr val="2f2b20"/>
                </a:solidFill>
                <a:latin typeface="Calibri"/>
              </a:rPr>
              <a:t>La mezcla de razas ha traído al país y al mundo de las expresiones culturales de gran valor en las áreas de música, artes visuales y letras, como lo demuestran los artistas y escritores cuyas obras se pueden admirar en los museos , galerías, bibliotecas y áreas públicas del país.</a:t>
            </a:r>
            <a:endParaRPr/>
          </a:p>
          <a:p>
            <a:pPr>
              <a:lnSpc>
                <a:spcPct val="100000"/>
              </a:lnSpc>
            </a:pP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TextShape 1"/>
          <p:cNvSpPr txBox="1"/>
          <p:nvPr/>
        </p:nvSpPr>
        <p:spPr>
          <a:xfrm>
            <a:off x="457200" y="274680"/>
            <a:ext cx="7619760" cy="1142640"/>
          </a:xfrm>
          <a:prstGeom prst="rect">
            <a:avLst/>
          </a:prstGeom>
        </p:spPr>
        <p:txBody>
          <a:bodyPr anchor="ctr"/>
          <a:p>
            <a:pPr algn="ctr">
              <a:lnSpc>
                <a:spcPct val="100000"/>
              </a:lnSpc>
            </a:pPr>
            <a:r>
              <a:rPr lang="fr-FR" sz="4600">
                <a:solidFill>
                  <a:srgbClr val="675e47"/>
                </a:solidFill>
                <a:latin typeface="Cambria"/>
              </a:rPr>
              <a:t>Ferias y fiestas</a:t>
            </a:r>
            <a:endParaRPr/>
          </a:p>
        </p:txBody>
      </p:sp>
      <p:pic>
        <p:nvPicPr>
          <p:cNvPr id="101" name="Image 4" descr=""/>
          <p:cNvPicPr/>
          <p:nvPr/>
        </p:nvPicPr>
        <p:blipFill>
          <a:blip r:embed="rId1"/>
          <a:stretch>
            <a:fillRect/>
          </a:stretch>
        </p:blipFill>
        <p:spPr>
          <a:xfrm>
            <a:off x="395640" y="1484640"/>
            <a:ext cx="7704360" cy="50904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TextShape 1"/>
          <p:cNvSpPr txBox="1"/>
          <p:nvPr/>
        </p:nvSpPr>
        <p:spPr>
          <a:xfrm>
            <a:off x="827640" y="188640"/>
            <a:ext cx="7619760" cy="1142640"/>
          </a:xfrm>
          <a:prstGeom prst="rect">
            <a:avLst/>
          </a:prstGeom>
        </p:spPr>
        <p:txBody>
          <a:bodyPr anchor="ctr"/>
          <a:p>
            <a:pPr>
              <a:lnSpc>
                <a:spcPct val="100000"/>
              </a:lnSpc>
            </a:pPr>
            <a:r>
              <a:rPr lang="fr-FR" sz="4600">
                <a:solidFill>
                  <a:srgbClr val="675e47"/>
                </a:solidFill>
                <a:latin typeface="Cambria"/>
              </a:rPr>
              <a:t>Gastronomía colombiana</a:t>
            </a:r>
            <a:endParaRPr/>
          </a:p>
        </p:txBody>
      </p:sp>
      <p:sp>
        <p:nvSpPr>
          <p:cNvPr id="103" name="TextShape 2"/>
          <p:cNvSpPr txBox="1"/>
          <p:nvPr/>
        </p:nvSpPr>
        <p:spPr>
          <a:xfrm>
            <a:off x="457200" y="1600200"/>
            <a:ext cx="7619760" cy="4800240"/>
          </a:xfrm>
          <a:prstGeom prst="rect">
            <a:avLst/>
          </a:prstGeom>
        </p:spPr>
        <p:txBody>
          <a:bodyPr/>
          <a:p>
            <a:pPr>
              <a:lnSpc>
                <a:spcPct val="100000"/>
              </a:lnSpc>
              <a:buFont typeface="Arial"/>
              <a:buChar char="•"/>
            </a:pPr>
            <a:r>
              <a:rPr lang="fr-FR" sz="2200">
                <a:solidFill>
                  <a:srgbClr val="2f2b20"/>
                </a:solidFill>
                <a:latin typeface="Calibri"/>
              </a:rPr>
              <a:t>La gastronomía colombiana es producto de la mezcla de tres etnias principales que poblaron nuestro territorio: indígenas, españoles y africanos. Este mestizaje define no solo nuestra identidad gastronómica, sino también la identidad cultural y poblacional de nuestro país. Colombia prehispánica, predominio de tubérculos y frutas</a:t>
            </a:r>
            <a:endParaRPr/>
          </a:p>
          <a:p>
            <a:pPr>
              <a:lnSpc>
                <a:spcPct val="100000"/>
              </a:lnSpc>
            </a:pPr>
            <a:endParaRPr/>
          </a:p>
        </p:txBody>
      </p:sp>
      <p:pic>
        <p:nvPicPr>
          <p:cNvPr id="104" name="Image 3" descr=""/>
          <p:cNvPicPr/>
          <p:nvPr/>
        </p:nvPicPr>
        <p:blipFill>
          <a:blip r:embed="rId1"/>
          <a:stretch>
            <a:fillRect/>
          </a:stretch>
        </p:blipFill>
        <p:spPr>
          <a:xfrm rot="3207000">
            <a:off x="4634280" y="3734280"/>
            <a:ext cx="3168000" cy="264636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