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0.png" ContentType="image/png"/>
  <Override PartName="/ppt/media/image4.jpeg" ContentType="image/jpeg"/>
  <Override PartName="/ppt/media/image8.jpeg" ContentType="image/jpeg"/>
  <Override PartName="/ppt/media/image13.png" ContentType="image/png"/>
  <Override PartName="/ppt/media/image5.jpeg" ContentType="image/jpeg"/>
  <Override PartName="/ppt/media/image3.png" ContentType="image/png"/>
  <Override PartName="/ppt/media/image2.jpeg" ContentType="image/jpeg"/>
  <Override PartName="/ppt/media/image12.png" ContentType="image/png"/>
  <Override PartName="/ppt/media/image6.jpeg" ContentType="image/jpeg"/>
  <Override PartName="/ppt/media/image11.png" ContentType="image/png"/>
  <Override PartName="/ppt/media/image1.png" ContentType="image/png"/>
  <Override PartName="/ppt/media/image9.png" ContentType="image/png"/>
  <Override PartName="/ppt/media/image7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r-FR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r-FR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r-FR"/>
              <a:t>Click to edit the title text format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wr65mGeabVg" TargetMode="External"/><Relationship Id="rId2" Type="http://schemas.openxmlformats.org/officeDocument/2006/relationships/hyperlink" Target="https://www.youtube.com/watch?v=espCilfZmjM" TargetMode="External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36000" y="504000"/>
            <a:ext cx="7619400" cy="571428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88000" y="3731760"/>
            <a:ext cx="4571280" cy="942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800" u="sng">
                <a:solidFill>
                  <a:srgbClr val="000000"/>
                </a:solidFill>
                <a:latin typeface="Calibri"/>
                <a:hlinkClick r:id="rId1"/>
              </a:rPr>
              <a:t>https://www.youtube.com/watch?v=wr65mGeabVg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360000" y="2313720"/>
            <a:ext cx="4571280" cy="790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 sz="2800" u="sng">
                <a:solidFill>
                  <a:srgbClr val="000000"/>
                </a:solidFill>
                <a:latin typeface="Calibri"/>
                <a:hlinkClick r:id="rId2"/>
              </a:rPr>
              <a:t>https://www.youtube.com/watch?v=espCilfZmjM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6" name="CustomShape 3"/>
          <p:cNvSpPr/>
          <p:nvPr/>
        </p:nvSpPr>
        <p:spPr>
          <a:xfrm>
            <a:off x="3384000" y="432000"/>
            <a:ext cx="2352240" cy="12848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5400">
                <a:latin typeface="Segoe Print"/>
              </a:rPr>
              <a:t>Videos</a:t>
            </a: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71520" y="224640"/>
            <a:ext cx="8592120" cy="6444000"/>
          </a:xfrm>
          <a:prstGeom prst="rect">
            <a:avLst/>
          </a:prstGeom>
        </p:spPr>
      </p:pic>
      <p:sp>
        <p:nvSpPr>
          <p:cNvPr id="104" name="CustomShape 1"/>
          <p:cNvSpPr/>
          <p:nvPr/>
        </p:nvSpPr>
        <p:spPr>
          <a:xfrm>
            <a:off x="1780200" y="2493000"/>
            <a:ext cx="5972040" cy="228384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fr-FR" sz="5400">
                <a:solidFill>
                  <a:srgbClr val="ffffff"/>
                </a:solidFill>
                <a:latin typeface="Aharoni"/>
              </a:rPr>
              <a:t>EL FESTIVAL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5400">
                <a:solidFill>
                  <a:srgbClr val="ffffff"/>
                </a:solidFill>
                <a:latin typeface="Aharoni"/>
              </a:rPr>
              <a:t>DEL COLOR EN INDIA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5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650320" y="260640"/>
            <a:ext cx="6480000" cy="6480000"/>
          </a:xfrm>
          <a:prstGeom prst="rect">
            <a:avLst/>
          </a:prstGeom>
        </p:spPr>
      </p:pic>
      <p:sp>
        <p:nvSpPr>
          <p:cNvPr id="106" name="CustomShape 1"/>
          <p:cNvSpPr/>
          <p:nvPr/>
        </p:nvSpPr>
        <p:spPr>
          <a:xfrm>
            <a:off x="7272000" y="3240000"/>
            <a:ext cx="1016280" cy="4550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2000">
                <a:solidFill>
                  <a:srgbClr val="000000"/>
                </a:solidFill>
                <a:latin typeface="Calibri"/>
              </a:rPr>
              <a:t>= </a:t>
            </a:r>
            <a:r>
              <a:rPr b="1" lang="fr-FR" sz="2000">
                <a:solidFill>
                  <a:srgbClr val="000000"/>
                </a:solidFill>
                <a:latin typeface="Calibri"/>
              </a:rPr>
              <a:t>MORADO</a:t>
            </a:r>
            <a:endParaRPr/>
          </a:p>
        </p:txBody>
      </p:sp>
      <p:sp>
        <p:nvSpPr>
          <p:cNvPr id="107" name="CustomShape 2"/>
          <p:cNvSpPr/>
          <p:nvPr/>
        </p:nvSpPr>
        <p:spPr>
          <a:xfrm>
            <a:off x="390240" y="2438640"/>
            <a:ext cx="2965320" cy="191772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000000"/>
                </a:solidFill>
                <a:latin typeface="Segoe Print"/>
              </a:rPr>
              <a:t>PRIMERO :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000000"/>
                </a:solidFill>
                <a:latin typeface="Segoe Print"/>
              </a:rPr>
              <a:t>APPRENDER LOS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800">
                <a:solidFill>
                  <a:srgbClr val="000000"/>
                </a:solidFill>
                <a:latin typeface="Segoe Print"/>
              </a:rPr>
              <a:t>COLORES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489760" y="404640"/>
            <a:ext cx="4516560" cy="9122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5400">
                <a:solidFill>
                  <a:srgbClr val="000000"/>
                </a:solidFill>
                <a:latin typeface="Segoe Print"/>
              </a:rPr>
              <a:t>El festival del color 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216000" y="1224000"/>
            <a:ext cx="8332560" cy="13384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>
                <a:solidFill>
                  <a:srgbClr val="000000"/>
                </a:solidFill>
                <a:latin typeface="Segoe Print"/>
              </a:rPr>
              <a:t>El festival se llama HOLI.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>
                <a:solidFill>
                  <a:srgbClr val="000000"/>
                </a:solidFill>
                <a:latin typeface="Segoe Print"/>
              </a:rPr>
              <a:t>Es una gran fiesta para celebrar la </a:t>
            </a:r>
            <a:r>
              <a:rPr b="1" lang="fr-FR">
                <a:solidFill>
                  <a:srgbClr val="00b050"/>
                </a:solidFill>
                <a:latin typeface="Segoe Print"/>
              </a:rPr>
              <a:t>primavera </a:t>
            </a:r>
            <a:r>
              <a:rPr b="1" lang="fr-FR">
                <a:solidFill>
                  <a:srgbClr val="000000"/>
                </a:solidFill>
                <a:latin typeface="Segoe Print"/>
              </a:rPr>
              <a:t>y el fin del in</a:t>
            </a:r>
            <a:r>
              <a:rPr b="1" lang="fr-FR">
                <a:solidFill>
                  <a:srgbClr val="0070c0"/>
                </a:solidFill>
                <a:latin typeface="Segoe Print"/>
              </a:rPr>
              <a:t>vierno</a:t>
            </a:r>
            <a:r>
              <a:rPr b="1" lang="fr-FR" sz="3200">
                <a:solidFill>
                  <a:srgbClr val="000000"/>
                </a:solidFill>
                <a:latin typeface="Segoe Print"/>
              </a:rPr>
              <a:t>.</a:t>
            </a:r>
            <a:endParaRPr/>
          </a:p>
        </p:txBody>
      </p:sp>
      <p:pic>
        <p:nvPicPr>
          <p:cNvPr descr="" id="11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65280" y="2789280"/>
            <a:ext cx="5661000" cy="403308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2415960" y="0"/>
            <a:ext cx="4135680" cy="8204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4800">
                <a:solidFill>
                  <a:srgbClr val="000000"/>
                </a:solidFill>
                <a:latin typeface="Segoe Print"/>
              </a:rPr>
              <a:t>La fiesta consiste en : </a:t>
            </a:r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592920" y="938520"/>
            <a:ext cx="5063040" cy="15516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fr-FR" sz="2200">
                <a:solidFill>
                  <a:srgbClr val="000000"/>
                </a:solidFill>
                <a:latin typeface="Segoe Print"/>
              </a:rPr>
              <a:t>Rociarse con pigmentos de color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fr-FR" sz="2200">
                <a:solidFill>
                  <a:srgbClr val="000000"/>
                </a:solidFill>
                <a:latin typeface="Segoe Print"/>
              </a:rPr>
              <a:t>Cantar y bailar en honor des los dioses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fr-FR" sz="2200">
                <a:solidFill>
                  <a:srgbClr val="000000"/>
                </a:solidFill>
                <a:latin typeface="Segoe Print"/>
              </a:rPr>
              <a:t>Comer la cocina tradicional</a:t>
            </a:r>
            <a:endParaRPr/>
          </a:p>
        </p:txBody>
      </p:sp>
      <p:pic>
        <p:nvPicPr>
          <p:cNvPr descr="" id="11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43280" y="4974120"/>
            <a:ext cx="2540160" cy="1333080"/>
          </a:xfrm>
          <a:prstGeom prst="rect">
            <a:avLst/>
          </a:prstGeom>
        </p:spPr>
      </p:pic>
      <p:sp>
        <p:nvSpPr>
          <p:cNvPr id="114" name="CustomShape 3"/>
          <p:cNvSpPr/>
          <p:nvPr/>
        </p:nvSpPr>
        <p:spPr>
          <a:xfrm>
            <a:off x="1116360" y="6345720"/>
            <a:ext cx="892440" cy="4550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ROCIARSE</a:t>
            </a:r>
            <a:endParaRPr/>
          </a:p>
        </p:txBody>
      </p:sp>
      <p:pic>
        <p:nvPicPr>
          <p:cNvPr descr="" id="115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441680" y="2232000"/>
            <a:ext cx="1821960" cy="1472040"/>
          </a:xfrm>
          <a:prstGeom prst="rect">
            <a:avLst/>
          </a:prstGeom>
        </p:spPr>
      </p:pic>
      <p:sp>
        <p:nvSpPr>
          <p:cNvPr id="116" name="CustomShape 4"/>
          <p:cNvSpPr/>
          <p:nvPr/>
        </p:nvSpPr>
        <p:spPr>
          <a:xfrm>
            <a:off x="4810680" y="3811320"/>
            <a:ext cx="1058760" cy="4550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PIGMENTOS</a:t>
            </a:r>
            <a:endParaRPr/>
          </a:p>
        </p:txBody>
      </p:sp>
      <p:pic>
        <p:nvPicPr>
          <p:cNvPr descr="" id="117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53400" y="2808000"/>
            <a:ext cx="930240" cy="1390320"/>
          </a:xfrm>
          <a:prstGeom prst="rect">
            <a:avLst/>
          </a:prstGeom>
        </p:spPr>
      </p:pic>
      <p:sp>
        <p:nvSpPr>
          <p:cNvPr id="118" name="CustomShape 5"/>
          <p:cNvSpPr/>
          <p:nvPr/>
        </p:nvSpPr>
        <p:spPr>
          <a:xfrm>
            <a:off x="432000" y="4176000"/>
            <a:ext cx="1441080" cy="4550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CANTAR Y BAILAR</a:t>
            </a:r>
            <a:endParaRPr/>
          </a:p>
        </p:txBody>
      </p:sp>
      <p:pic>
        <p:nvPicPr>
          <p:cNvPr descr="" id="119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679800" y="3684600"/>
            <a:ext cx="1777320" cy="1883520"/>
          </a:xfrm>
          <a:prstGeom prst="rect">
            <a:avLst/>
          </a:prstGeom>
        </p:spPr>
      </p:pic>
      <p:sp>
        <p:nvSpPr>
          <p:cNvPr id="120" name="CustomShape 6"/>
          <p:cNvSpPr/>
          <p:nvPr/>
        </p:nvSpPr>
        <p:spPr>
          <a:xfrm>
            <a:off x="7239600" y="5805360"/>
            <a:ext cx="723240" cy="4550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COMER</a:t>
            </a:r>
            <a:endParaRPr/>
          </a:p>
        </p:txBody>
      </p:sp>
      <p:sp>
        <p:nvSpPr>
          <p:cNvPr id="121" name="CustomShape 7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</p:spPr>
      </p:sp>
      <p:pic>
        <p:nvPicPr>
          <p:cNvPr descr="" id="122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7009920" y="328320"/>
            <a:ext cx="1799640" cy="2542320"/>
          </a:xfrm>
          <a:prstGeom prst="rect">
            <a:avLst/>
          </a:prstGeom>
        </p:spPr>
      </p:pic>
      <p:sp>
        <p:nvSpPr>
          <p:cNvPr id="123" name="CustomShape 8"/>
          <p:cNvSpPr/>
          <p:nvPr/>
        </p:nvSpPr>
        <p:spPr>
          <a:xfrm>
            <a:off x="7509600" y="2980800"/>
            <a:ext cx="1003680" cy="4550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LOS DIOSES</a:t>
            </a:r>
            <a:endParaRPr/>
          </a:p>
        </p:txBody>
      </p:sp>
      <p:sp>
        <p:nvSpPr>
          <p:cNvPr id="124" name="CustomShape 9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</p:spPr>
      </p:sp>
      <p:pic>
        <p:nvPicPr>
          <p:cNvPr descr="" id="125" name="Pictur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3388680" y="4545360"/>
            <a:ext cx="2542320" cy="1799640"/>
          </a:xfrm>
          <a:prstGeom prst="rect">
            <a:avLst/>
          </a:prstGeom>
        </p:spPr>
      </p:pic>
      <p:sp>
        <p:nvSpPr>
          <p:cNvPr id="126" name="CustomShape 10"/>
          <p:cNvSpPr/>
          <p:nvPr/>
        </p:nvSpPr>
        <p:spPr>
          <a:xfrm>
            <a:off x="3775680" y="6382800"/>
            <a:ext cx="1768680" cy="4550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COCINA TRADICIONAL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975760" y="404640"/>
            <a:ext cx="3832200" cy="7596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4400">
                <a:solidFill>
                  <a:srgbClr val="000000"/>
                </a:solidFill>
                <a:latin typeface="Segoe Print"/>
              </a:rPr>
              <a:t>Fotografias del festival</a:t>
            </a:r>
            <a:endParaRPr/>
          </a:p>
        </p:txBody>
      </p:sp>
      <p:pic>
        <p:nvPicPr>
          <p:cNvPr descr="" id="12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043640" y="1268640"/>
            <a:ext cx="7152480" cy="413316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188640"/>
            <a:ext cx="5987880" cy="3559320"/>
          </a:xfrm>
          <a:prstGeom prst="rect">
            <a:avLst/>
          </a:prstGeom>
        </p:spPr>
      </p:pic>
      <p:pic>
        <p:nvPicPr>
          <p:cNvPr descr="" id="13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80000" y="3429000"/>
            <a:ext cx="5239800" cy="326556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029680" y="260640"/>
            <a:ext cx="5271120" cy="155160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fr-FR" sz="4800">
                <a:solidFill>
                  <a:srgbClr val="000000"/>
                </a:solidFill>
                <a:latin typeface="Segoe Print"/>
              </a:rPr>
              <a:t>LA SIGNIFICACION DE LOS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4800">
                <a:solidFill>
                  <a:srgbClr val="000000"/>
                </a:solidFill>
                <a:latin typeface="Segoe Print"/>
              </a:rPr>
              <a:t>COLORES DEL FESTIVAL</a:t>
            </a: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3201840" y="2065680"/>
            <a:ext cx="3144960" cy="5767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3200">
                <a:solidFill>
                  <a:srgbClr val="ff0000"/>
                </a:solidFill>
                <a:latin typeface="Segoe Print"/>
              </a:rPr>
              <a:t>ROJO =&gt; AMOR Y FELIZ</a:t>
            </a:r>
            <a:endParaRPr/>
          </a:p>
        </p:txBody>
      </p:sp>
      <p:sp>
        <p:nvSpPr>
          <p:cNvPr id="133" name="CustomShape 3"/>
          <p:cNvSpPr/>
          <p:nvPr/>
        </p:nvSpPr>
        <p:spPr>
          <a:xfrm>
            <a:off x="1214640" y="2996640"/>
            <a:ext cx="2698560" cy="5767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3200">
                <a:solidFill>
                  <a:srgbClr val="00b050"/>
                </a:solidFill>
                <a:latin typeface="Segoe Print"/>
              </a:rPr>
              <a:t>VERDE =&gt; ARMONIA</a:t>
            </a:r>
            <a:endParaRPr/>
          </a:p>
        </p:txBody>
      </p:sp>
      <p:sp>
        <p:nvSpPr>
          <p:cNvPr id="134" name="CustomShape 4"/>
          <p:cNvSpPr/>
          <p:nvPr/>
        </p:nvSpPr>
        <p:spPr>
          <a:xfrm>
            <a:off x="3315240" y="5247000"/>
            <a:ext cx="2700000" cy="5767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3200">
                <a:solidFill>
                  <a:srgbClr val="0070c0"/>
                </a:solidFill>
                <a:latin typeface="Segoe Print"/>
              </a:rPr>
              <a:t>AZUL =&gt; VITALIDAD</a:t>
            </a:r>
            <a:endParaRPr/>
          </a:p>
        </p:txBody>
      </p:sp>
      <p:sp>
        <p:nvSpPr>
          <p:cNvPr id="135" name="CustomShape 5"/>
          <p:cNvSpPr/>
          <p:nvPr/>
        </p:nvSpPr>
        <p:spPr>
          <a:xfrm>
            <a:off x="4459680" y="3958920"/>
            <a:ext cx="3243960" cy="5767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3200">
                <a:solidFill>
                  <a:srgbClr val="e46c0a"/>
                </a:solidFill>
                <a:latin typeface="Segoe Print"/>
              </a:rPr>
              <a:t>NARANJA =&gt; OPTMISMO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2297880" y="313560"/>
            <a:ext cx="4294080" cy="170424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fr-FR" sz="4400">
                <a:solidFill>
                  <a:srgbClr val="000000"/>
                </a:solidFill>
                <a:latin typeface="Segoe Print"/>
              </a:rPr>
              <a:t>Hoy numerosas ciudades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4400">
                <a:solidFill>
                  <a:srgbClr val="000000"/>
                </a:solidFill>
                <a:latin typeface="Segoe Print"/>
              </a:rPr>
              <a:t>celebran HOLI 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793080" y="1989000"/>
            <a:ext cx="1633320" cy="6987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4000">
                <a:solidFill>
                  <a:srgbClr val="ff0000"/>
                </a:solidFill>
                <a:latin typeface="Segoe Print"/>
              </a:rPr>
              <a:t>Barcelona</a:t>
            </a:r>
            <a:endParaRPr/>
          </a:p>
        </p:txBody>
      </p:sp>
      <p:sp>
        <p:nvSpPr>
          <p:cNvPr id="138" name="CustomShape 3"/>
          <p:cNvSpPr/>
          <p:nvPr/>
        </p:nvSpPr>
        <p:spPr>
          <a:xfrm>
            <a:off x="6732000" y="4251240"/>
            <a:ext cx="898560" cy="6987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4000">
                <a:solidFill>
                  <a:srgbClr val="953735"/>
                </a:solidFill>
                <a:latin typeface="Segoe Print"/>
              </a:rPr>
              <a:t>Lyon</a:t>
            </a:r>
            <a:endParaRPr/>
          </a:p>
        </p:txBody>
      </p:sp>
      <p:sp>
        <p:nvSpPr>
          <p:cNvPr id="139" name="CustomShape 4"/>
          <p:cNvSpPr/>
          <p:nvPr/>
        </p:nvSpPr>
        <p:spPr>
          <a:xfrm>
            <a:off x="1758240" y="4077000"/>
            <a:ext cx="916920" cy="6987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4000">
                <a:solidFill>
                  <a:srgbClr val="00b050"/>
                </a:solidFill>
                <a:latin typeface="Segoe Print"/>
              </a:rPr>
              <a:t>Paris</a:t>
            </a:r>
            <a:endParaRPr/>
          </a:p>
        </p:txBody>
      </p:sp>
      <p:sp>
        <p:nvSpPr>
          <p:cNvPr id="140" name="CustomShape 5"/>
          <p:cNvSpPr/>
          <p:nvPr/>
        </p:nvSpPr>
        <p:spPr>
          <a:xfrm>
            <a:off x="3869640" y="3244320"/>
            <a:ext cx="1345320" cy="6987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4000">
                <a:solidFill>
                  <a:srgbClr val="0070c0"/>
                </a:solidFill>
                <a:latin typeface="Segoe Print"/>
              </a:rPr>
              <a:t>Londres</a:t>
            </a:r>
            <a:endParaRPr/>
          </a:p>
        </p:txBody>
      </p:sp>
      <p:sp>
        <p:nvSpPr>
          <p:cNvPr id="141" name="CustomShape 6"/>
          <p:cNvSpPr/>
          <p:nvPr/>
        </p:nvSpPr>
        <p:spPr>
          <a:xfrm>
            <a:off x="6058800" y="2573640"/>
            <a:ext cx="1883160" cy="6987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4000">
                <a:solidFill>
                  <a:srgbClr val="7030a0"/>
                </a:solidFill>
                <a:latin typeface="Segoe Print"/>
              </a:rPr>
              <a:t>Nueva York</a:t>
            </a:r>
            <a:endParaRPr/>
          </a:p>
        </p:txBody>
      </p:sp>
      <p:sp>
        <p:nvSpPr>
          <p:cNvPr id="142" name="CustomShape 7"/>
          <p:cNvSpPr/>
          <p:nvPr/>
        </p:nvSpPr>
        <p:spPr>
          <a:xfrm>
            <a:off x="4951440" y="5657040"/>
            <a:ext cx="1025280" cy="6987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4000">
                <a:solidFill>
                  <a:srgbClr val="808080"/>
                </a:solidFill>
                <a:latin typeface="Segoe Print"/>
              </a:rPr>
              <a:t>Roma</a:t>
            </a:r>
            <a:endParaRPr/>
          </a:p>
        </p:txBody>
      </p:sp>
      <p:sp>
        <p:nvSpPr>
          <p:cNvPr id="143" name="CustomShape 8"/>
          <p:cNvSpPr/>
          <p:nvPr/>
        </p:nvSpPr>
        <p:spPr>
          <a:xfrm>
            <a:off x="713520" y="5562720"/>
            <a:ext cx="1189800" cy="6987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fr-FR" sz="4000">
                <a:solidFill>
                  <a:srgbClr val="e46c0a"/>
                </a:solidFill>
                <a:latin typeface="Segoe Print"/>
              </a:rPr>
              <a:t>Atenas</a:t>
            </a: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