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3" r:id="rId11"/>
    <p:sldId id="267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H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B770488-FD01-40DD-8A40-DDB295C5CDA0}" type="datetimeFigureOut">
              <a:rPr lang="es-HN" smtClean="0"/>
              <a:t>25/03/2015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H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11E52E2-F506-467E-927D-C875CDE464FA}" type="slidenum">
              <a:rPr lang="es-HN" smtClean="0"/>
              <a:t>‹#›</a:t>
            </a:fld>
            <a:endParaRPr lang="es-H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Mundializacion</a:t>
            </a:r>
            <a:endParaRPr lang="es-H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5638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2)</a:t>
            </a:r>
            <a:r>
              <a:rPr lang="es-ES" dirty="0" err="1" smtClean="0"/>
              <a:t>Mundializacion</a:t>
            </a:r>
            <a:r>
              <a:rPr lang="es-ES" dirty="0" smtClean="0"/>
              <a:t> en debate </a:t>
            </a:r>
            <a:br>
              <a:rPr lang="es-ES" dirty="0" smtClean="0"/>
            </a:b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smtClean="0"/>
              <a:t>a) Intercambio por regiones </a:t>
            </a:r>
          </a:p>
          <a:p>
            <a:pPr>
              <a:buNone/>
            </a:pPr>
            <a:r>
              <a:rPr lang="es-HN" dirty="0" smtClean="0"/>
              <a:t> </a:t>
            </a:r>
            <a:endParaRPr lang="es-H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438400"/>
            <a:ext cx="9829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s-HN" dirty="0" smtClean="0"/>
              <a:t>Consumación de petróleo</a:t>
            </a:r>
            <a:endParaRPr lang="es-H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s-EC" dirty="0" smtClean="0"/>
              <a:t>B) Desigualdad Sur- Norte</a:t>
            </a:r>
            <a:endParaRPr lang="es-H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23154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 smtClean="0"/>
          </a:p>
          <a:p>
            <a:endParaRPr lang="es-HN" dirty="0" smtClean="0"/>
          </a:p>
          <a:p>
            <a:r>
              <a:rPr lang="es-HN" dirty="0" smtClean="0"/>
              <a:t>Interdependencia </a:t>
            </a:r>
          </a:p>
          <a:p>
            <a:endParaRPr lang="es-HN" dirty="0" smtClean="0"/>
          </a:p>
          <a:p>
            <a:r>
              <a:rPr lang="es-HN" dirty="0" smtClean="0"/>
              <a:t> comercio </a:t>
            </a:r>
            <a:r>
              <a:rPr lang="es-HN" dirty="0" err="1" smtClean="0"/>
              <a:t>intraindustrial</a:t>
            </a:r>
            <a:r>
              <a:rPr lang="es-HN" dirty="0" smtClean="0"/>
              <a:t> </a:t>
            </a:r>
          </a:p>
          <a:p>
            <a:endParaRPr lang="es-H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1)Procesos De evolución 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    A)</a:t>
            </a:r>
            <a:r>
              <a:rPr lang="es-ES" dirty="0" err="1" smtClean="0"/>
              <a:t>Revolucion</a:t>
            </a:r>
            <a:r>
              <a:rPr lang="es-ES" dirty="0" smtClean="0"/>
              <a:t> Industrial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    B)Libre Intercambio  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2)</a:t>
            </a:r>
            <a:r>
              <a:rPr lang="es-ES" dirty="0" err="1" smtClean="0"/>
              <a:t>Mundializacion</a:t>
            </a:r>
            <a:r>
              <a:rPr lang="es-ES" dirty="0" smtClean="0"/>
              <a:t> en debate 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    A) Intercambio De por Regiones 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    B)   Desigualdad norte Sur 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A) </a:t>
            </a:r>
            <a:r>
              <a:rPr lang="es-HN" dirty="0" err="1" smtClean="0"/>
              <a:t>Revolucion</a:t>
            </a:r>
            <a:r>
              <a:rPr lang="es-HN" dirty="0" smtClean="0"/>
              <a:t> Industrial  </a:t>
            </a:r>
            <a:br>
              <a:rPr lang="es-HN" dirty="0" smtClean="0"/>
            </a:b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 smtClean="0"/>
          </a:p>
          <a:p>
            <a:pPr>
              <a:buFontTx/>
              <a:buChar char="-"/>
            </a:pPr>
            <a:r>
              <a:rPr lang="es-HN" dirty="0" smtClean="0"/>
              <a:t>Evolución de los transportes </a:t>
            </a:r>
          </a:p>
          <a:p>
            <a:pPr>
              <a:buFontTx/>
              <a:buChar char="-"/>
            </a:pPr>
            <a:r>
              <a:rPr lang="es-HN" dirty="0" smtClean="0"/>
              <a:t>Evolución de las tecnologías </a:t>
            </a:r>
          </a:p>
          <a:p>
            <a:pPr>
              <a:buNone/>
            </a:pPr>
            <a:r>
              <a:rPr lang="es-HN" dirty="0" smtClean="0"/>
              <a:t> - Evolución de la comunicación </a:t>
            </a:r>
          </a:p>
          <a:p>
            <a:pPr>
              <a:buNone/>
            </a:pPr>
            <a:r>
              <a:rPr lang="es-HN" dirty="0" smtClean="0"/>
              <a:t>   </a:t>
            </a:r>
          </a:p>
          <a:p>
            <a:pPr>
              <a:buNone/>
            </a:pPr>
            <a:r>
              <a:rPr lang="es-HN" dirty="0" smtClean="0"/>
              <a:t>      </a:t>
            </a:r>
            <a:r>
              <a:rPr lang="es-HN" dirty="0" smtClean="0">
                <a:sym typeface="Wingdings" pitchFamily="2" charset="2"/>
              </a:rPr>
              <a:t> </a:t>
            </a:r>
            <a:r>
              <a:rPr lang="es-HN" dirty="0" err="1" smtClean="0">
                <a:sym typeface="Wingdings" pitchFamily="2" charset="2"/>
              </a:rPr>
              <a:t>Rev</a:t>
            </a:r>
            <a:r>
              <a:rPr lang="es-HN" dirty="0" smtClean="0">
                <a:sym typeface="Wingdings" pitchFamily="2" charset="2"/>
              </a:rPr>
              <a:t> industrial</a:t>
            </a:r>
            <a:endParaRPr lang="es-HN" dirty="0" smtClean="0"/>
          </a:p>
          <a:p>
            <a:pPr>
              <a:buNone/>
            </a:pPr>
            <a:r>
              <a:rPr lang="es-HN" dirty="0" smtClean="0"/>
              <a:t> </a:t>
            </a:r>
            <a:r>
              <a:rPr lang="es-HN" dirty="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B)Libre Intercambio </a:t>
            </a:r>
            <a:br>
              <a:rPr lang="es-ES" dirty="0" smtClean="0"/>
            </a:b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HN" dirty="0" smtClean="0"/>
              <a:t>El </a:t>
            </a:r>
            <a:r>
              <a:rPr lang="es-HN" dirty="0" smtClean="0"/>
              <a:t>intercambio parece ser un juego de suma positiva a todos los participantes  </a:t>
            </a:r>
          </a:p>
          <a:p>
            <a:pPr algn="just">
              <a:buNone/>
            </a:pPr>
            <a:r>
              <a:rPr lang="es-HN" dirty="0" smtClean="0"/>
              <a:t>  </a:t>
            </a:r>
          </a:p>
          <a:p>
            <a:pPr algn="just"/>
            <a:r>
              <a:rPr lang="es-ES" dirty="0" smtClean="0"/>
              <a:t>A </a:t>
            </a:r>
            <a:r>
              <a:rPr lang="es-ES" dirty="0" smtClean="0"/>
              <a:t>partir de 1947, la economía mundial se caracteriza por una tendencia al libre intercambio </a:t>
            </a:r>
            <a:endParaRPr lang="es-HN" dirty="0" smtClean="0"/>
          </a:p>
          <a:p>
            <a:pPr algn="just"/>
            <a:r>
              <a:rPr lang="es-ES" dirty="0" smtClean="0"/>
              <a:t>El libre intercambio es una teoría que supone la eliminación de toda barrera al intercambio, esta teoría se basa en teorías liberales.   </a:t>
            </a:r>
            <a:endParaRPr lang="es-HN" dirty="0" smtClean="0"/>
          </a:p>
          <a:p>
            <a:endParaRPr lang="es-H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Evolucion</a:t>
            </a:r>
            <a:r>
              <a:rPr lang="es-HN" dirty="0" smtClean="0"/>
              <a:t> estructural del intercambio </a:t>
            </a:r>
            <a:endParaRPr lang="es-H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505323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smtClean="0"/>
              <a:t>DIT: División Internacional del Trabajo </a:t>
            </a:r>
          </a:p>
          <a:p>
            <a:endParaRPr lang="es-HN" dirty="0" smtClean="0"/>
          </a:p>
          <a:p>
            <a:pPr>
              <a:buNone/>
            </a:pPr>
            <a:r>
              <a:rPr lang="es-HN" dirty="0" smtClean="0"/>
              <a:t>    Especialización </a:t>
            </a:r>
            <a:r>
              <a:rPr lang="es-HN" dirty="0" smtClean="0"/>
              <a:t>de los </a:t>
            </a:r>
            <a:r>
              <a:rPr lang="es-HN" dirty="0" smtClean="0"/>
              <a:t>países</a:t>
            </a:r>
          </a:p>
          <a:p>
            <a:pPr>
              <a:buNone/>
            </a:pPr>
            <a:r>
              <a:rPr lang="es-HN" dirty="0" smtClean="0"/>
              <a:t> </a:t>
            </a:r>
            <a:r>
              <a:rPr lang="es-HN" dirty="0" smtClean="0"/>
              <a:t>   Deslocalización, Empresas        Multinacionales </a:t>
            </a:r>
            <a:endParaRPr lang="es-HN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70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</TotalTime>
  <Words>149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La Mundializacion</vt:lpstr>
      <vt:lpstr>Slide 2</vt:lpstr>
      <vt:lpstr>A) Revolucion Industrial   </vt:lpstr>
      <vt:lpstr>B)Libre Intercambio  </vt:lpstr>
      <vt:lpstr>Slide 5</vt:lpstr>
      <vt:lpstr>Evolucion estructural del intercambio </vt:lpstr>
      <vt:lpstr>Slide 7</vt:lpstr>
      <vt:lpstr>Slide 8</vt:lpstr>
      <vt:lpstr>Slide 9</vt:lpstr>
      <vt:lpstr>2)Mundializacion en debate  </vt:lpstr>
      <vt:lpstr>Slide 11</vt:lpstr>
      <vt:lpstr>Consumación de petróleo</vt:lpstr>
      <vt:lpstr>B) Desigualdad Sur- Norte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Mundializacion</dc:title>
  <dc:creator>TEC7</dc:creator>
  <cp:lastModifiedBy>TEC7</cp:lastModifiedBy>
  <cp:revision>8</cp:revision>
  <dcterms:created xsi:type="dcterms:W3CDTF">2015-03-25T22:08:06Z</dcterms:created>
  <dcterms:modified xsi:type="dcterms:W3CDTF">2015-03-25T23:29:20Z</dcterms:modified>
</cp:coreProperties>
</file>