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5.jpeg" ContentType="image/jpeg"/>
  <Override PartName="/ppt/media/image13.png" ContentType="image/png"/>
  <Override PartName="/ppt/media/image10.png" ContentType="image/png"/>
  <Override PartName="/ppt/media/image8.jpeg" ContentType="image/jpeg"/>
  <Override PartName="/ppt/media/image9.png" ContentType="image/png"/>
  <Override PartName="/ppt/media/image7.jpeg" ContentType="image/jpeg"/>
  <Override PartName="/ppt/media/image6.jpeg" ContentType="image/jpeg"/>
  <Override PartName="/ppt/media/image5.jpeg" ContentType="image/jpeg"/>
  <Override PartName="/ppt/media/image14.png" ContentType="image/png"/>
  <Override PartName="/ppt/media/image4.jpeg" ContentType="image/jpeg"/>
  <Override PartName="/ppt/media/image11.png" ContentType="image/png"/>
  <Override PartName="/ppt/media/image3.jpeg" ContentType="image/jpeg"/>
  <Override PartName="/ppt/media/image2.png" ContentType="image/png"/>
  <Override PartName="/ppt/media/image12.gif" ContentType="image/gif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8280" y="1604520"/>
            <a:ext cx="49867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8280" y="1604520"/>
            <a:ext cx="49867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S" sz="1200">
                <a:solidFill>
                  <a:srgbClr val="8b8b8b"/>
                </a:solidFill>
                <a:latin typeface="Calibri"/>
              </a:rPr>
              <a:t>29/10/14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23CEDFE-84E1-4AE3-8C1C-ACAE928CC68D}" type="slidenum">
              <a:rPr lang="es-E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gi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640"/>
            <a:ext cx="9360720" cy="702036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288800" y="2967480"/>
            <a:ext cx="6566040" cy="914760"/>
          </a:xfrm>
          <a:prstGeom prst="rect">
            <a:avLst/>
          </a:prstGeom>
          <a:noFill/>
          <a:ln>
            <a:noFill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es-ES" sz="5400">
                <a:solidFill>
                  <a:srgbClr val="e0322d"/>
                </a:solidFill>
                <a:latin typeface="Calibri"/>
              </a:rPr>
              <a:t>LA CASA Y LA FAMILIA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16560" y="109440"/>
            <a:ext cx="9160200" cy="674820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2906640" y="2967480"/>
            <a:ext cx="3329640" cy="914760"/>
          </a:xfrm>
          <a:prstGeom prst="rect">
            <a:avLst/>
          </a:prstGeom>
          <a:noFill/>
          <a:ln>
            <a:noFill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es-ES" sz="5400">
                <a:solidFill>
                  <a:srgbClr val="e0322d"/>
                </a:solidFill>
                <a:latin typeface="Calibri"/>
              </a:rPr>
              <a:t>LA COCINA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05960" cy="685764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-416520" y="2967480"/>
            <a:ext cx="9978840" cy="914760"/>
          </a:xfrm>
          <a:prstGeom prst="rect">
            <a:avLst/>
          </a:prstGeom>
          <a:noFill/>
          <a:ln>
            <a:noFill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es-ES" sz="5400">
                <a:solidFill>
                  <a:srgbClr val="e0322d"/>
                </a:solidFill>
                <a:latin typeface="Calibri"/>
              </a:rPr>
              <a:t>EL LIVING (la sala ) y el COMEDOR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10080" y="20520"/>
            <a:ext cx="9153720" cy="752868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2109960" y="2967480"/>
            <a:ext cx="4923720" cy="914760"/>
          </a:xfrm>
          <a:prstGeom prst="rect">
            <a:avLst/>
          </a:prstGeom>
          <a:noFill/>
          <a:ln>
            <a:noFill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es-ES" sz="5400">
                <a:solidFill>
                  <a:srgbClr val="e0322d"/>
                </a:solidFill>
                <a:latin typeface="Calibri"/>
              </a:rPr>
              <a:t>EL DORMITORIO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3040"/>
            <a:ext cx="9143640" cy="683460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3216600" y="2967480"/>
            <a:ext cx="2710080" cy="914760"/>
          </a:xfrm>
          <a:prstGeom prst="rect">
            <a:avLst/>
          </a:prstGeom>
          <a:noFill/>
          <a:ln>
            <a:noFill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es-ES" sz="5400">
                <a:solidFill>
                  <a:srgbClr val="e0322d"/>
                </a:solidFill>
                <a:latin typeface="Calibri"/>
              </a:rPr>
              <a:t>EL BAÑO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8280"/>
            <a:ext cx="9143640" cy="686592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2838960" y="2967480"/>
            <a:ext cx="3465720" cy="914760"/>
          </a:xfrm>
          <a:prstGeom prst="rect">
            <a:avLst/>
          </a:prstGeom>
          <a:noFill/>
          <a:ln>
            <a:noFill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es-ES" sz="5400">
                <a:solidFill>
                  <a:srgbClr val="e0322d"/>
                </a:solidFill>
                <a:latin typeface="Calibri"/>
              </a:rPr>
              <a:t>LA FAMILIA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CustomShape 2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CustomShape 3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Picture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36000" y="1497960"/>
            <a:ext cx="1537200" cy="2290680"/>
          </a:xfrm>
          <a:prstGeom prst="rect">
            <a:avLst/>
          </a:prstGeom>
          <a:ln>
            <a:noFill/>
          </a:ln>
        </p:spPr>
      </p:pic>
      <p:pic>
        <p:nvPicPr>
          <p:cNvPr id="55" name="Picture 10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40" y="1700640"/>
            <a:ext cx="1352160" cy="2199600"/>
          </a:xfrm>
          <a:prstGeom prst="rect">
            <a:avLst/>
          </a:prstGeom>
          <a:ln>
            <a:noFill/>
          </a:ln>
        </p:spPr>
      </p:pic>
      <p:pic>
        <p:nvPicPr>
          <p:cNvPr id="56" name="Picture 1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580000" y="1453320"/>
            <a:ext cx="1427400" cy="2335320"/>
          </a:xfrm>
          <a:prstGeom prst="rect">
            <a:avLst/>
          </a:prstGeom>
          <a:ln>
            <a:noFill/>
          </a:ln>
        </p:spPr>
      </p:pic>
      <p:pic>
        <p:nvPicPr>
          <p:cNvPr id="57" name="Picture 14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996000" y="4478040"/>
            <a:ext cx="1411920" cy="1319760"/>
          </a:xfrm>
          <a:prstGeom prst="rect">
            <a:avLst/>
          </a:prstGeom>
          <a:ln>
            <a:noFill/>
          </a:ln>
        </p:spPr>
      </p:pic>
      <p:pic>
        <p:nvPicPr>
          <p:cNvPr id="58" name="Picture 16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7164360" y="1379520"/>
            <a:ext cx="1872000" cy="2409120"/>
          </a:xfrm>
          <a:prstGeom prst="rect">
            <a:avLst/>
          </a:prstGeom>
          <a:ln>
            <a:noFill/>
          </a:ln>
        </p:spPr>
      </p:pic>
      <p:pic>
        <p:nvPicPr>
          <p:cNvPr id="59" name="Picture 18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5871240" y="4539600"/>
            <a:ext cx="1211040" cy="1285560"/>
          </a:xfrm>
          <a:prstGeom prst="rect">
            <a:avLst/>
          </a:prstGeom>
          <a:ln>
            <a:noFill/>
          </a:ln>
        </p:spPr>
      </p:pic>
      <p:sp>
        <p:nvSpPr>
          <p:cNvPr id="60" name="CustomShape 4"/>
          <p:cNvSpPr/>
          <p:nvPr/>
        </p:nvSpPr>
        <p:spPr>
          <a:xfrm flipV="1">
            <a:off x="2900160" y="2643120"/>
            <a:ext cx="735480" cy="15696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len="med" type="arrow" w="med"/>
          </a:ln>
        </p:spPr>
      </p:sp>
      <p:sp>
        <p:nvSpPr>
          <p:cNvPr id="61" name="CustomShape 5"/>
          <p:cNvSpPr/>
          <p:nvPr/>
        </p:nvSpPr>
        <p:spPr>
          <a:xfrm flipV="1">
            <a:off x="5173560" y="2620440"/>
            <a:ext cx="406080" cy="2196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len="med" type="arrow" w="med"/>
          </a:ln>
        </p:spPr>
      </p:sp>
      <p:sp>
        <p:nvSpPr>
          <p:cNvPr id="62" name="CustomShape 6"/>
          <p:cNvSpPr/>
          <p:nvPr/>
        </p:nvSpPr>
        <p:spPr>
          <a:xfrm flipV="1">
            <a:off x="7007760" y="2419920"/>
            <a:ext cx="660240" cy="19980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len="med" type="arrow" w="med"/>
          </a:ln>
        </p:spPr>
      </p:sp>
      <p:sp>
        <p:nvSpPr>
          <p:cNvPr id="63" name="CustomShape 7"/>
          <p:cNvSpPr/>
          <p:nvPr/>
        </p:nvSpPr>
        <p:spPr>
          <a:xfrm>
            <a:off x="2483640" y="3900600"/>
            <a:ext cx="1511640" cy="123696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len="med" type="arrow" w="med"/>
          </a:ln>
        </p:spPr>
      </p:sp>
      <p:sp>
        <p:nvSpPr>
          <p:cNvPr id="64" name="CustomShape 8"/>
          <p:cNvSpPr/>
          <p:nvPr/>
        </p:nvSpPr>
        <p:spPr>
          <a:xfrm>
            <a:off x="4404600" y="3789000"/>
            <a:ext cx="2071800" cy="75024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len="med" type="arrow" w="med"/>
          </a:ln>
        </p:spPr>
      </p:sp>
      <p:sp>
        <p:nvSpPr>
          <p:cNvPr id="65" name="CustomShape 9"/>
          <p:cNvSpPr/>
          <p:nvPr/>
        </p:nvSpPr>
        <p:spPr>
          <a:xfrm>
            <a:off x="1217880" y="210960"/>
            <a:ext cx="6450120" cy="1004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6000">
                <a:solidFill>
                  <a:srgbClr val="e0322d"/>
                </a:solidFill>
                <a:latin typeface="Calibri"/>
              </a:rPr>
              <a:t>Los lazos familiares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527040" y="109080"/>
            <a:ext cx="10704960" cy="756756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