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62876E-CDF2-4D33-BFB4-C04B16BEB158}" type="datetimeFigureOut">
              <a:rPr lang="fr-FR" smtClean="0"/>
              <a:t>06/03/13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FD6760-F057-4A13-AFA0-953101F9C550}" type="slidenum">
              <a:rPr lang="fr-FR" smtClean="0"/>
              <a:t>‹Nr.›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/>
              <a:t>La fundacion « el Arte de vivir » busca lanzar el proyecto  « Ushuaia libre de violencia »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996952"/>
            <a:ext cx="8244408" cy="2088232"/>
          </a:xfrm>
        </p:spPr>
        <p:txBody>
          <a:bodyPr>
            <a:normAutofit/>
          </a:bodyPr>
          <a:lstStyle/>
          <a:p>
            <a:r>
              <a:rPr lang="fr-FR" sz="3800" dirty="0" smtClean="0"/>
              <a:t>http://www.eldiariodelfindelmundo.com</a:t>
            </a:r>
            <a:endParaRPr lang="fr-FR" sz="3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La fundacion « el Arte de vivir » busca lanzar el proyecto  « Ushuaia libre de violencia »</a:t>
            </a:r>
            <a:endParaRPr lang="fr-FR" sz="3600" dirty="0"/>
          </a:p>
        </p:txBody>
      </p:sp>
      <p:pic>
        <p:nvPicPr>
          <p:cNvPr id="4" name="Espace réservé du contenu 3" descr="http://www.worldatlas.com/aatlas/infopage/tierradf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648072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La fundacion « el Arte de vivir » busca lanzar el proyecto  « Ushuaia libre de violencia »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r>
              <a:rPr lang="fr-FR" dirty="0" smtClean="0"/>
              <a:t>Directora Fundación :  Beatriz Goyoaga</a:t>
            </a:r>
          </a:p>
          <a:p>
            <a:r>
              <a:rPr lang="fr-FR" dirty="0" smtClean="0"/>
              <a:t>Creado por el gurú Sri Sri Ravi Shankar</a:t>
            </a:r>
          </a:p>
          <a:p>
            <a:r>
              <a:rPr lang="fr-FR" dirty="0" smtClean="0"/>
              <a:t>Enseñar varias técnicas de respiración y meditación </a:t>
            </a:r>
          </a:p>
          <a:p>
            <a:r>
              <a:rPr lang="fr-FR" dirty="0" smtClean="0"/>
              <a:t>Reducir de a poco la violencia, obtener una sociedad más pacifica</a:t>
            </a:r>
          </a:p>
          <a:p>
            <a:r>
              <a:rPr lang="fr-FR" dirty="0" smtClean="0"/>
              <a:t>Más de 30 millones de personas en todo el mundo, han beneficiado de estos programas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62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Solstice</vt:lpstr>
      <vt:lpstr>La fundacion « el Arte de vivir » busca lanzar el proyecto  « Ushuaia libre de violencia » </vt:lpstr>
      <vt:lpstr>La fundacion « el Arte de vivir » busca lanzar el proyecto  « Ushuaia libre de violencia »</vt:lpstr>
      <vt:lpstr>La fundacion « el Arte de vivir » busca lanzar el proyecto  « Ushuaia libre de violencia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fundacion « el Arte de vivir » busca lanzar el proyecto  « Ushuaia libre de violencia »</dc:title>
  <dc:creator>Propriétaire</dc:creator>
  <cp:lastModifiedBy>Gloria Reyes</cp:lastModifiedBy>
  <cp:revision>3</cp:revision>
  <dcterms:created xsi:type="dcterms:W3CDTF">2013-02-20T10:24:08Z</dcterms:created>
  <dcterms:modified xsi:type="dcterms:W3CDTF">2013-03-06T12:20:51Z</dcterms:modified>
</cp:coreProperties>
</file>