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69" r:id="rId4"/>
    <p:sldId id="266" r:id="rId5"/>
    <p:sldId id="256" r:id="rId6"/>
    <p:sldId id="257" r:id="rId7"/>
    <p:sldId id="258" r:id="rId8"/>
    <p:sldId id="259" r:id="rId9"/>
    <p:sldId id="260" r:id="rId10"/>
    <p:sldId id="263" r:id="rId11"/>
    <p:sldId id="264"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834F629-5345-4B11-A019-915896CE3EB3}" type="datetimeFigureOut">
              <a:rPr lang="es-ES" smtClean="0"/>
              <a:pPr/>
              <a:t>05/10/2017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6F7DE7-49B2-483E-BD88-9759FC03AC6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4F629-5345-4B11-A019-915896CE3EB3}" type="datetimeFigureOut">
              <a:rPr lang="es-ES" smtClean="0"/>
              <a:pPr/>
              <a:t>05/10/2017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F7DE7-49B2-483E-BD88-9759FC03AC6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979712" y="692696"/>
            <a:ext cx="6400800" cy="4608512"/>
          </a:xfrm>
        </p:spPr>
        <p:txBody>
          <a:bodyPr>
            <a:normAutofit fontScale="85000" lnSpcReduction="20000"/>
          </a:bodyPr>
          <a:lstStyle/>
          <a:p>
            <a:endParaRPr lang="es-ES" dirty="0" smtClean="0">
              <a:solidFill>
                <a:schemeClr val="tx1"/>
              </a:solidFill>
            </a:endParaRPr>
          </a:p>
          <a:p>
            <a:endParaRPr lang="es-ES" dirty="0">
              <a:solidFill>
                <a:schemeClr val="tx1"/>
              </a:solidFill>
            </a:endParaRPr>
          </a:p>
          <a:p>
            <a:pPr>
              <a:lnSpc>
                <a:spcPct val="170000"/>
              </a:lnSpc>
            </a:pPr>
            <a:r>
              <a:rPr lang="es-ES" dirty="0" smtClean="0">
                <a:solidFill>
                  <a:schemeClr val="tx1"/>
                </a:solidFill>
                <a:latin typeface="Lucida Handwriting" pitchFamily="66" charset="0"/>
              </a:rPr>
              <a:t>Un </a:t>
            </a:r>
            <a:r>
              <a:rPr lang="es-ES" dirty="0" err="1" smtClean="0">
                <a:solidFill>
                  <a:schemeClr val="tx1"/>
                </a:solidFill>
                <a:latin typeface="Lucida Handwriting" pitchFamily="66" charset="0"/>
              </a:rPr>
              <a:t>dia</a:t>
            </a:r>
            <a:r>
              <a:rPr lang="es-ES" dirty="0" smtClean="0">
                <a:solidFill>
                  <a:schemeClr val="tx1"/>
                </a:solidFill>
                <a:latin typeface="Lucida Handwriting" pitchFamily="66" charset="0"/>
              </a:rPr>
              <a:t> a Catalunya</a:t>
            </a:r>
          </a:p>
          <a:p>
            <a:pPr>
              <a:lnSpc>
                <a:spcPct val="170000"/>
              </a:lnSpc>
            </a:pPr>
            <a:r>
              <a:rPr lang="es-ES" dirty="0" smtClean="0">
                <a:solidFill>
                  <a:schemeClr val="tx1"/>
                </a:solidFill>
                <a:latin typeface="Aharoni" pitchFamily="2" charset="-79"/>
                <a:cs typeface="Aharoni" pitchFamily="2" charset="-79"/>
              </a:rPr>
              <a:t>Un día en Cataluña</a:t>
            </a:r>
          </a:p>
          <a:p>
            <a:pPr>
              <a:lnSpc>
                <a:spcPct val="170000"/>
              </a:lnSpc>
            </a:pPr>
            <a:r>
              <a:rPr lang="es-ES" dirty="0" smtClean="0">
                <a:solidFill>
                  <a:schemeClr val="tx1"/>
                </a:solidFill>
                <a:latin typeface="Batang" pitchFamily="18" charset="-127"/>
                <a:ea typeface="Batang" pitchFamily="18" charset="-127"/>
              </a:rPr>
              <a:t>Une </a:t>
            </a:r>
            <a:r>
              <a:rPr lang="es-ES" dirty="0" err="1" smtClean="0">
                <a:solidFill>
                  <a:schemeClr val="tx1"/>
                </a:solidFill>
                <a:latin typeface="Batang" pitchFamily="18" charset="-127"/>
                <a:ea typeface="Batang" pitchFamily="18" charset="-127"/>
              </a:rPr>
              <a:t>journée</a:t>
            </a:r>
            <a:r>
              <a:rPr lang="es-ES" dirty="0" smtClean="0">
                <a:solidFill>
                  <a:schemeClr val="tx1"/>
                </a:solidFill>
                <a:latin typeface="Batang" pitchFamily="18" charset="-127"/>
                <a:ea typeface="Batang" pitchFamily="18" charset="-127"/>
              </a:rPr>
              <a:t> en </a:t>
            </a:r>
            <a:r>
              <a:rPr lang="es-ES" dirty="0" err="1" smtClean="0">
                <a:solidFill>
                  <a:schemeClr val="tx1"/>
                </a:solidFill>
                <a:latin typeface="Batang" pitchFamily="18" charset="-127"/>
                <a:ea typeface="Batang" pitchFamily="18" charset="-127"/>
              </a:rPr>
              <a:t>Catalogne</a:t>
            </a:r>
            <a:endParaRPr lang="es-ES" dirty="0" smtClean="0">
              <a:solidFill>
                <a:schemeClr val="tx1"/>
              </a:solidFill>
              <a:latin typeface="Batang" pitchFamily="18" charset="-127"/>
              <a:ea typeface="Batang" pitchFamily="18" charset="-127"/>
            </a:endParaRPr>
          </a:p>
          <a:p>
            <a:pPr>
              <a:lnSpc>
                <a:spcPct val="170000"/>
              </a:lnSpc>
            </a:pPr>
            <a:r>
              <a:rPr lang="es-ES" dirty="0" err="1" smtClean="0">
                <a:solidFill>
                  <a:schemeClr val="tx1"/>
                </a:solidFill>
                <a:latin typeface="Arial Rounded MT Bold" pitchFamily="34" charset="0"/>
              </a:rPr>
              <a:t>Um</a:t>
            </a:r>
            <a:r>
              <a:rPr lang="es-ES" dirty="0" smtClean="0">
                <a:solidFill>
                  <a:schemeClr val="tx1"/>
                </a:solidFill>
                <a:latin typeface="Arial Rounded MT Bold" pitchFamily="34" charset="0"/>
              </a:rPr>
              <a:t> </a:t>
            </a:r>
            <a:r>
              <a:rPr lang="es-ES" dirty="0" err="1" smtClean="0">
                <a:solidFill>
                  <a:schemeClr val="tx1"/>
                </a:solidFill>
                <a:latin typeface="Arial Rounded MT Bold" pitchFamily="34" charset="0"/>
              </a:rPr>
              <a:t>dia</a:t>
            </a:r>
            <a:r>
              <a:rPr lang="es-ES" dirty="0" smtClean="0">
                <a:solidFill>
                  <a:schemeClr val="tx1"/>
                </a:solidFill>
                <a:latin typeface="Arial Rounded MT Bold" pitchFamily="34" charset="0"/>
              </a:rPr>
              <a:t> </a:t>
            </a:r>
            <a:r>
              <a:rPr lang="es-ES" dirty="0" err="1" smtClean="0">
                <a:solidFill>
                  <a:schemeClr val="tx1"/>
                </a:solidFill>
                <a:latin typeface="Arial Rounded MT Bold" pitchFamily="34" charset="0"/>
              </a:rPr>
              <a:t>na</a:t>
            </a:r>
            <a:r>
              <a:rPr lang="es-ES" dirty="0" smtClean="0">
                <a:solidFill>
                  <a:schemeClr val="tx1"/>
                </a:solidFill>
                <a:latin typeface="Arial Rounded MT Bold" pitchFamily="34" charset="0"/>
              </a:rPr>
              <a:t> </a:t>
            </a:r>
            <a:r>
              <a:rPr lang="es-ES" dirty="0" err="1" smtClean="0">
                <a:solidFill>
                  <a:schemeClr val="tx1"/>
                </a:solidFill>
                <a:latin typeface="Arial Rounded MT Bold" pitchFamily="34" charset="0"/>
              </a:rPr>
              <a:t>Catalunha</a:t>
            </a:r>
            <a:endParaRPr lang="es-ES" dirty="0" smtClean="0">
              <a:solidFill>
                <a:schemeClr val="tx1"/>
              </a:solidFill>
              <a:latin typeface="Arial Rounded MT Bold" pitchFamily="34" charset="0"/>
            </a:endParaRPr>
          </a:p>
          <a:p>
            <a:pPr>
              <a:lnSpc>
                <a:spcPct val="170000"/>
              </a:lnSpc>
            </a:pPr>
            <a:r>
              <a:rPr lang="es-ES" dirty="0" smtClean="0">
                <a:solidFill>
                  <a:schemeClr val="tx1"/>
                </a:solidFill>
                <a:latin typeface="Kristen ITC" pitchFamily="66" charset="0"/>
              </a:rPr>
              <a:t>Una </a:t>
            </a:r>
            <a:r>
              <a:rPr lang="es-ES" dirty="0" err="1" smtClean="0">
                <a:solidFill>
                  <a:schemeClr val="tx1"/>
                </a:solidFill>
                <a:latin typeface="Kristen ITC" pitchFamily="66" charset="0"/>
              </a:rPr>
              <a:t>giornata</a:t>
            </a:r>
            <a:r>
              <a:rPr lang="es-ES" dirty="0" smtClean="0">
                <a:solidFill>
                  <a:schemeClr val="tx1"/>
                </a:solidFill>
                <a:latin typeface="Kristen ITC" pitchFamily="66" charset="0"/>
              </a:rPr>
              <a:t> in </a:t>
            </a:r>
            <a:r>
              <a:rPr lang="es-ES" dirty="0" err="1" smtClean="0">
                <a:solidFill>
                  <a:schemeClr val="tx1"/>
                </a:solidFill>
                <a:latin typeface="Kristen ITC" pitchFamily="66" charset="0"/>
              </a:rPr>
              <a:t>Catalogna</a:t>
            </a:r>
            <a:endParaRPr lang="es-ES" dirty="0" smtClean="0">
              <a:solidFill>
                <a:schemeClr val="tx1"/>
              </a:solidFill>
              <a:latin typeface="Kristen ITC" pitchFamily="66" charset="0"/>
            </a:endParaRPr>
          </a:p>
          <a:p>
            <a:endParaRPr lang="es-ES" dirty="0">
              <a:latin typeface="Kristen ITC" pitchFamily="66" charset="0"/>
            </a:endParaRPr>
          </a:p>
        </p:txBody>
      </p:sp>
      <p:pic>
        <p:nvPicPr>
          <p:cNvPr id="15364" name="Picture 4" descr="Imagen relacionada"/>
          <p:cNvPicPr>
            <a:picLocks noChangeAspect="1" noChangeArrowheads="1"/>
          </p:cNvPicPr>
          <p:nvPr/>
        </p:nvPicPr>
        <p:blipFill>
          <a:blip r:embed="rId2" cstate="print"/>
          <a:srcRect/>
          <a:stretch>
            <a:fillRect/>
          </a:stretch>
        </p:blipFill>
        <p:spPr bwMode="auto">
          <a:xfrm>
            <a:off x="0" y="-1"/>
            <a:ext cx="2843808" cy="24402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ChangeAspect="1" noChangeArrowheads="1"/>
          </p:cNvPicPr>
          <p:nvPr/>
        </p:nvPicPr>
        <p:blipFill>
          <a:blip r:embed="rId2" cstate="print"/>
          <a:srcRect/>
          <a:stretch>
            <a:fillRect/>
          </a:stretch>
        </p:blipFill>
        <p:spPr bwMode="auto">
          <a:xfrm>
            <a:off x="0" y="0"/>
            <a:ext cx="9143999" cy="581394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8229600" cy="1143000"/>
          </a:xfrm>
        </p:spPr>
        <p:txBody>
          <a:bodyPr>
            <a:normAutofit/>
          </a:bodyPr>
          <a:lstStyle/>
          <a:p>
            <a:pPr algn="l"/>
            <a:r>
              <a:rPr lang="es-ES" sz="2000" b="1" dirty="0" smtClean="0"/>
              <a:t>¿Qué es la democracia?</a:t>
            </a:r>
            <a:endParaRPr lang="es-ES" sz="2000"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0"/>
            <a:ext cx="5688632" cy="69799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3970784" cy="5433467"/>
          </a:xfrm>
        </p:spPr>
        <p:txBody>
          <a:bodyPr>
            <a:noAutofit/>
          </a:bodyPr>
          <a:lstStyle/>
          <a:p>
            <a:pPr algn="just">
              <a:buNone/>
            </a:pPr>
            <a:r>
              <a:rPr lang="ca-ES" sz="2000" dirty="0" smtClean="0"/>
              <a:t>    </a:t>
            </a:r>
            <a:r>
              <a:rPr lang="ca-ES" sz="2000" dirty="0" smtClean="0"/>
              <a:t>  ●L’1 </a:t>
            </a:r>
            <a:r>
              <a:rPr lang="ca-ES" sz="2000" dirty="0" smtClean="0"/>
              <a:t>d’octubre quedarà impregnat en la història de Catalunya per sempre més. Per desgràcia,  el record d’aquest dia no serà pas agradable, ben al contrari, es recordarà com un dia en què un dret tan bàsic com la llibertat d’expressió va ser torturat literalment. La policia espanyola el va aniquilar a través de la violència i la força, mentre que el poble català es va defensar cantant i amb les mans enlaire, en so de pau, en busca de la vertadera democràcia.  </a:t>
            </a:r>
            <a:endParaRPr lang="es-ES" sz="2000" dirty="0" smtClean="0"/>
          </a:p>
          <a:p>
            <a:endParaRPr lang="es-ES" sz="2000" dirty="0"/>
          </a:p>
        </p:txBody>
      </p:sp>
      <p:sp>
        <p:nvSpPr>
          <p:cNvPr id="4" name="2 Marcador de contenido"/>
          <p:cNvSpPr txBox="1">
            <a:spLocks/>
          </p:cNvSpPr>
          <p:nvPr/>
        </p:nvSpPr>
        <p:spPr>
          <a:xfrm>
            <a:off x="4860032" y="404664"/>
            <a:ext cx="3826768" cy="5721499"/>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it-IT" sz="2000" b="0" i="0" u="none" strike="noStrike" kern="1200" cap="none" spc="0" normalizeH="0" baseline="0" noProof="0" dirty="0" smtClean="0">
                <a:ln>
                  <a:noFill/>
                </a:ln>
                <a:solidFill>
                  <a:schemeClr val="tx1"/>
                </a:solidFill>
                <a:effectLst/>
                <a:uLnTx/>
                <a:uFillTx/>
                <a:ea typeface="+mn-ea"/>
                <a:cs typeface="+mn-cs"/>
              </a:rPr>
              <a:t>     </a:t>
            </a:r>
            <a:r>
              <a:rPr kumimoji="0" lang="it-IT" sz="2000" b="0" i="0" u="none" strike="noStrike" kern="1200" cap="none" spc="0" normalizeH="0" baseline="0" noProof="0" dirty="0" smtClean="0">
                <a:ln>
                  <a:noFill/>
                </a:ln>
                <a:solidFill>
                  <a:schemeClr val="tx1"/>
                </a:solidFill>
                <a:effectLst/>
                <a:uLnTx/>
                <a:uFillTx/>
                <a:ea typeface="+mn-ea"/>
                <a:cs typeface="+mn-cs"/>
              </a:rPr>
              <a:t>●Il </a:t>
            </a:r>
            <a:r>
              <a:rPr kumimoji="0" lang="it-IT" sz="2000" b="0" i="0" u="none" strike="noStrike" kern="1200" cap="none" spc="0" normalizeH="0" baseline="0" noProof="0" dirty="0" smtClean="0">
                <a:ln>
                  <a:noFill/>
                </a:ln>
                <a:solidFill>
                  <a:schemeClr val="tx1"/>
                </a:solidFill>
                <a:effectLst/>
                <a:uLnTx/>
                <a:uFillTx/>
                <a:ea typeface="+mn-ea"/>
                <a:cs typeface="+mn-cs"/>
              </a:rPr>
              <a:t>primo ottobre del 2017 rimarrá per sempre nella storia </a:t>
            </a:r>
            <a:r>
              <a:rPr kumimoji="0" lang="it-IT" sz="2000" b="0" i="0" u="none" strike="noStrike" kern="1200" cap="none" spc="0" normalizeH="0" baseline="0" noProof="0" dirty="0" smtClean="0">
                <a:ln>
                  <a:noFill/>
                </a:ln>
                <a:solidFill>
                  <a:schemeClr val="tx1"/>
                </a:solidFill>
                <a:effectLst/>
                <a:uLnTx/>
                <a:uFillTx/>
                <a:ea typeface="+mn-ea"/>
                <a:cs typeface="+mn-cs"/>
              </a:rPr>
              <a:t>della</a:t>
            </a:r>
            <a:r>
              <a:rPr kumimoji="0" lang="it-IT" sz="2000" b="0" i="0" u="none" strike="noStrike" kern="1200" cap="none" spc="0" normalizeH="0" noProof="0" dirty="0" smtClean="0">
                <a:ln>
                  <a:noFill/>
                </a:ln>
                <a:solidFill>
                  <a:schemeClr val="tx1"/>
                </a:solidFill>
                <a:effectLst/>
                <a:uLnTx/>
                <a:uFillTx/>
                <a:ea typeface="+mn-ea"/>
                <a:cs typeface="+mn-cs"/>
              </a:rPr>
              <a:t> </a:t>
            </a:r>
            <a:r>
              <a:rPr kumimoji="0" lang="it-IT" sz="2000" b="0" i="0" u="none" strike="noStrike" kern="1200" cap="none" spc="0" normalizeH="0" baseline="0" noProof="0" dirty="0" smtClean="0">
                <a:ln>
                  <a:noFill/>
                </a:ln>
                <a:solidFill>
                  <a:schemeClr val="tx1"/>
                </a:solidFill>
                <a:effectLst/>
                <a:uLnTx/>
                <a:uFillTx/>
                <a:ea typeface="+mn-ea"/>
                <a:cs typeface="+mn-cs"/>
              </a:rPr>
              <a:t>Catalogna</a:t>
            </a:r>
            <a:r>
              <a:rPr kumimoji="0" lang="it-IT" sz="2000" b="0" i="0" u="none" strike="noStrike" kern="1200" cap="none" spc="0" normalizeH="0" baseline="0" noProof="0" dirty="0" smtClean="0">
                <a:ln>
                  <a:noFill/>
                </a:ln>
                <a:solidFill>
                  <a:schemeClr val="tx1"/>
                </a:solidFill>
                <a:effectLst/>
                <a:uLnTx/>
                <a:uFillTx/>
                <a:ea typeface="+mn-ea"/>
                <a:cs typeface="+mn-cs"/>
              </a:rPr>
              <a:t>. Disgraziatamente, il ricordo di questa giornata non sarà bello. Anzi, si ricorderà come un giorno dove un diritto così fondamentale come la libertà d’espressione è stata letteralmente torturato. La polizia spagnola lo ha infranto, attraverso la forza e la violenza. Mentre il popolo catalano s’è difeso cantando pacificamente e con le mani al cielo, alla ricerca della vera democrazia. </a:t>
            </a:r>
            <a:endParaRPr kumimoji="0" lang="es-ES" sz="2000" b="0" i="0" u="none" strike="noStrike" kern="1200" cap="none" spc="0" normalizeH="0" baseline="0" noProof="0" dirty="0" smtClean="0">
              <a:ln>
                <a:noFill/>
              </a:ln>
              <a:solidFill>
                <a:schemeClr val="tx1"/>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3970784" cy="5361459"/>
          </a:xfrm>
        </p:spPr>
        <p:txBody>
          <a:bodyPr>
            <a:normAutofit fontScale="62500" lnSpcReduction="20000"/>
          </a:bodyPr>
          <a:lstStyle/>
          <a:p>
            <a:pPr algn="just">
              <a:buNone/>
            </a:pPr>
            <a:r>
              <a:rPr lang="es-ES" sz="3000" dirty="0" smtClean="0"/>
              <a:t>      </a:t>
            </a:r>
            <a:r>
              <a:rPr lang="es-ES" sz="3000" dirty="0" smtClean="0"/>
              <a:t>●</a:t>
            </a:r>
            <a:r>
              <a:rPr lang="es-ES" sz="3400" dirty="0" smtClean="0"/>
              <a:t>El </a:t>
            </a:r>
            <a:r>
              <a:rPr lang="es-ES" sz="3400" dirty="0" smtClean="0"/>
              <a:t>1 de octubre de 2017 permanecerá en la historia de Cataluña para siempre jamás. Por desgracia, el recuerdo de este día no será agradable, al contrario, se recordará como un día en que un derecho tan básico como la libertad de expresión fue torturado literalmente. La policía española lo aniquiló a través de la violencia y la fuerza, mientras que el pueblo catalán se defendió cantando y con las manos levantadas, en son de paz, en busca de la verdadera democracia.  </a:t>
            </a:r>
          </a:p>
          <a:p>
            <a:endParaRPr lang="es-ES" dirty="0"/>
          </a:p>
        </p:txBody>
      </p:sp>
      <p:sp>
        <p:nvSpPr>
          <p:cNvPr id="4" name="2 Marcador de contenido"/>
          <p:cNvSpPr txBox="1">
            <a:spLocks/>
          </p:cNvSpPr>
          <p:nvPr/>
        </p:nvSpPr>
        <p:spPr>
          <a:xfrm>
            <a:off x="4716016" y="764704"/>
            <a:ext cx="3970784" cy="5361459"/>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pt-BR" sz="2600" b="0" i="0" u="none" strike="noStrike" kern="1200" cap="none" spc="0" normalizeH="0" baseline="0" noProof="0" dirty="0" smtClean="0">
                <a:ln>
                  <a:noFill/>
                </a:ln>
                <a:solidFill>
                  <a:schemeClr val="tx1"/>
                </a:solidFill>
                <a:effectLst/>
                <a:uLnTx/>
                <a:uFillTx/>
                <a:latin typeface="+mn-lt"/>
                <a:ea typeface="+mn-ea"/>
                <a:cs typeface="+mn-cs"/>
              </a:rPr>
              <a:t>     </a:t>
            </a:r>
            <a:r>
              <a:rPr kumimoji="0" lang="pt-BR" sz="2400" b="0" i="0" u="none" strike="noStrike" kern="1200" cap="none" spc="0" normalizeH="0" baseline="0" noProof="0" dirty="0" smtClean="0">
                <a:ln>
                  <a:noFill/>
                </a:ln>
                <a:solidFill>
                  <a:schemeClr val="tx1"/>
                </a:solidFill>
                <a:effectLst/>
                <a:uLnTx/>
                <a:uFillTx/>
                <a:latin typeface="+mn-lt"/>
                <a:ea typeface="+mn-ea"/>
                <a:cs typeface="+mn-cs"/>
              </a:rPr>
              <a:t>●O </a:t>
            </a:r>
            <a:r>
              <a:rPr kumimoji="0" lang="pt-BR" sz="2400" b="0" i="0" u="none" strike="noStrike" kern="1200" cap="none" spc="0" normalizeH="0" baseline="0" noProof="0" dirty="0" smtClean="0">
                <a:ln>
                  <a:noFill/>
                </a:ln>
                <a:solidFill>
                  <a:schemeClr val="tx1"/>
                </a:solidFill>
                <a:effectLst/>
                <a:uLnTx/>
                <a:uFillTx/>
                <a:latin typeface="+mn-lt"/>
                <a:ea typeface="+mn-ea"/>
                <a:cs typeface="+mn-cs"/>
              </a:rPr>
              <a:t>dia primeiro de outubro de 2017 ficará para historia da Catalunha para sempre. Pela desgraça ocorrida, não será uma memória agradável, pelo contrário, ficará registrado como um dia em que um direito tão básico como a liberdade de expressão foi violentada, torturada literalmente. A polícia espanhola o aniquilou através da força e da violência, enquanto o povo catalão se defendeu cantando e erguendo as mãos, em sintonia de paz, em busca pela liberdade. </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1026" name="Picture 2"/>
          <p:cNvPicPr>
            <a:picLocks noChangeAspect="1" noChangeArrowheads="1"/>
          </p:cNvPicPr>
          <p:nvPr/>
        </p:nvPicPr>
        <p:blipFill>
          <a:blip r:embed="rId2" cstate="print"/>
          <a:srcRect/>
          <a:stretch>
            <a:fillRect/>
          </a:stretch>
        </p:blipFill>
        <p:spPr bwMode="auto">
          <a:xfrm>
            <a:off x="3543" y="0"/>
            <a:ext cx="914045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64704"/>
            <a:ext cx="9105194" cy="4968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60648"/>
            <a:ext cx="9144000" cy="5608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3999" cy="4404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p:cNvPicPr>
            <a:picLocks noChangeAspect="1" noChangeArrowheads="1"/>
          </p:cNvPicPr>
          <p:nvPr/>
        </p:nvPicPr>
        <p:blipFill>
          <a:blip r:embed="rId2" cstate="print"/>
          <a:srcRect/>
          <a:stretch>
            <a:fillRect/>
          </a:stretch>
        </p:blipFill>
        <p:spPr bwMode="auto">
          <a:xfrm>
            <a:off x="-22966" y="0"/>
            <a:ext cx="9166965" cy="6840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380</Words>
  <Application>Microsoft Office PowerPoint</Application>
  <PresentationFormat>Presentación en pantalla (4:3)</PresentationFormat>
  <Paragraphs>13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¿Qué es la democracia?</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MARAGDA</dc:creator>
  <cp:lastModifiedBy>MARAGDA</cp:lastModifiedBy>
  <cp:revision>5</cp:revision>
  <dcterms:created xsi:type="dcterms:W3CDTF">2017-10-04T19:18:02Z</dcterms:created>
  <dcterms:modified xsi:type="dcterms:W3CDTF">2017-10-05T12:17:41Z</dcterms:modified>
</cp:coreProperties>
</file>