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72F9B-4DB8-46C8-8FA5-233449C34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94ED89-7790-4A38-AE26-ECB0B44BF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7789B6-FC6A-49E7-9593-43B02977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992BB-4ABC-4372-A10D-566AA692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8B0D3-77B9-4E7F-84D9-84C4FBEE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85D5D-1E5D-4500-A680-ABF1D042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DB9B90-D5BE-4F83-8F77-EE35AF61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15E7E2-B50A-42E6-AA54-2FF53827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3F88D-9724-4413-B899-752861E6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429B64-BD96-416F-BD0B-4F3FFB5E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1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73F4970-3886-4EE2-83CA-C4C1928D4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25E2BC-100B-417D-91C3-CA115EFEF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5A1F3-8153-41A7-8165-B7721316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148349-8A3A-4919-9B65-5792B288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44F488-0DFC-48F1-BF20-397358D7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89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578B7-7A03-4116-A5CA-431E3F1C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9C7E2B-1F24-4F4F-BEAC-CA96EE783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416468-AB41-42CA-BA6F-9A304C7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30C29B-A44C-451E-B8F2-7DEBD635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1B6EB-62D7-4C4D-8096-C61BB84A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F9A4F-B891-4DAE-881C-4C4555FF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84E582-2BCE-4B08-8C09-B6F8E8F22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37993B-5162-4DC9-A3AC-4DFDDFB2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899373-E36E-4219-9EC7-1C68A291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A0CD7-36E9-419A-84D2-3B3DE5D1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4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80CE8-BD4E-49A5-8742-D68D2685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6C1E2E-034E-423B-B8CD-C48B8D538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BCC730-9BF3-4FC6-9EC7-1819A430F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9FA25D-5FD4-4C4C-B82E-87CB2C3C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14C3A5-8E88-4F2E-BD59-23D4680F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B0FE66-1772-4469-8EE1-055EF896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5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B56A-2E47-4568-B853-785E1FD2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39E2CD-238A-4C42-B95E-FF40D111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809994-D2BE-4A02-9427-AD9EDA933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B8A110-A10F-4228-9456-8CE44C65F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4E6F8C7-B5E6-49D7-87BE-1E4510EE8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129606-9D56-451E-8218-5C8908E2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841596-684B-4DA0-9EA7-D5D7CC5D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3074B9-DEFE-464E-9C7F-26DBAF73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6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3EFCC-C4C3-4264-A625-44C0DE73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44B81F-E69D-428F-9722-5B8F86B8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CF331A-5222-445D-8A33-1044E0ED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110885-8B19-492D-AC6C-986DF4E9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20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CE9BE2-3E9F-4940-BA83-29B36212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C1FE89-4306-436D-9985-6D2D5254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550D18-9FBC-4556-800A-A42195B0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7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052FE6-0735-4184-A682-D9C59459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038830-2EA6-469F-9D3F-FD1AA90C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8601C3-6B38-420D-B97A-B89D9BF1B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69F1CC-B1E4-47E5-A7A2-3415E6DB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BAD658-B7C4-4315-88F4-DE8F35F4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FAEA26-6F3D-4B97-A8B4-C2E96BE4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09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2797C-ED50-4426-8C0C-F6C8F4D1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4B724F-01F3-42CC-B2CF-2F2E41089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FBF784-9623-4AD1-B58C-E20B5885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C9739D-8030-4BE8-B68F-0E2733B0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D84ED6-B224-46E8-853C-E2DC839E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0D9CAA-6BF0-4898-AD71-53C15AE4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6BBE3D-B5BD-4BA4-A6D3-BEA8726A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799EBD-37F6-4E89-80E3-EDBE9D03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16A65B-7D7C-4254-AE7C-64955D2A8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5A6A-F3E9-4675-B398-E6EA050F86D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3E32E8-F20C-4B11-B489-EFBA520F3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9E9B39-FF11-4A07-A740-785A3928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3C57-96E1-482C-A103-89C204B8742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8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73796" y="6206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TD </a:t>
            </a:r>
            <a:r>
              <a:rPr lang="ca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Intercompréhension</a:t>
            </a:r>
            <a:endParaRPr lang="ca-ES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267568"/>
            <a:ext cx="6120680" cy="405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8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662A9-A790-495F-800F-B78C2169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Bell MT" panose="02020503060305020303" pitchFamily="18" charset="0"/>
              </a:rPr>
              <a:t>VERIFICATE LE VOSTRE TEORIE GRAZIE ALLE ALTRE LINGUE DELLA CLASSE</a:t>
            </a:r>
          </a:p>
        </p:txBody>
      </p:sp>
      <p:pic>
        <p:nvPicPr>
          <p:cNvPr id="5" name="Immagine 4" descr="C:\Users\nieddu\AppData\Local\Microsoft\Windows\INetCache\Content.Word\Cattura di schermata (284).png">
            <a:extLst>
              <a:ext uri="{FF2B5EF4-FFF2-40B4-BE49-F238E27FC236}">
                <a16:creationId xmlns:a16="http://schemas.microsoft.com/office/drawing/2014/main" id="{CC3D268A-8E1D-42D3-B679-BCCAAF01D6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32336" r="12811" b="49609"/>
          <a:stretch/>
        </p:blipFill>
        <p:spPr bwMode="auto">
          <a:xfrm>
            <a:off x="1392183" y="1690690"/>
            <a:ext cx="9407632" cy="1691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F797E30-B1A4-4C9E-AAD1-28A35FA18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02346"/>
              </p:ext>
            </p:extLst>
          </p:nvPr>
        </p:nvGraphicFramePr>
        <p:xfrm>
          <a:off x="1649895" y="3892332"/>
          <a:ext cx="8892208" cy="1630680"/>
        </p:xfrm>
        <a:graphic>
          <a:graphicData uri="http://schemas.openxmlformats.org/drawingml/2006/table">
            <a:tbl>
              <a:tblPr firstRow="1" firstCol="1" bandRow="1"/>
              <a:tblGrid>
                <a:gridCol w="8892208">
                  <a:extLst>
                    <a:ext uri="{9D8B030D-6E8A-4147-A177-3AD203B41FA5}">
                      <a16:colId xmlns:a16="http://schemas.microsoft.com/office/drawing/2014/main" val="2650709571"/>
                    </a:ext>
                  </a:extLst>
                </a:gridCol>
              </a:tblGrid>
              <a:tr h="14687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esercizi mentali hanno effetti benefici sulla memoria a lungo termine delle persone anziane, questa la conclusione di uno studio realizzato dagli Americani. Lo studio, al quale hanno partecipato 3000 persone tra 65 e 95 anni, è stato realizzato da ricercatori delle Università di Pennsylvania e Alabama, in un periodo compreso tra il 1998 e il 2004.</a:t>
                      </a:r>
                      <a:endParaRPr lang="fr-FR" sz="28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78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B38365-0E32-4DF5-B177-9B567B14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09" y="1255782"/>
            <a:ext cx="10515600" cy="3899314"/>
          </a:xfrm>
          <a:ln w="28575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sz="4000" b="1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fr-FR" sz="4000" b="1" dirty="0">
                <a:latin typeface="Bell MT" panose="02020503060305020303" pitchFamily="18" charset="0"/>
              </a:rPr>
              <a:t>Il vous est déjà arrivé de trouver qu’un texte était totalement incompréhensible?</a:t>
            </a:r>
            <a:br>
              <a:rPr lang="fr-FR" sz="4000" b="1" dirty="0">
                <a:latin typeface="Bell MT" panose="02020503060305020303" pitchFamily="18" charset="0"/>
              </a:rPr>
            </a:br>
            <a:br>
              <a:rPr lang="fr-FR" sz="4000" b="1" dirty="0">
                <a:latin typeface="Bell MT" panose="02020503060305020303" pitchFamily="18" charset="0"/>
              </a:rPr>
            </a:br>
            <a:r>
              <a:rPr lang="fr-FR" sz="4000" b="1" dirty="0">
                <a:latin typeface="Bell MT" panose="02020503060305020303" pitchFamily="18" charset="0"/>
              </a:rPr>
              <a:t>De quelle langue s’agissait-il?</a:t>
            </a:r>
            <a:br>
              <a:rPr lang="fr-FR" sz="4000" b="1" dirty="0">
                <a:latin typeface="Bell MT" panose="02020503060305020303" pitchFamily="18" charset="0"/>
              </a:rPr>
            </a:br>
            <a:br>
              <a:rPr lang="fr-FR" sz="4000" b="1" dirty="0">
                <a:latin typeface="Bell MT" panose="02020503060305020303" pitchFamily="18" charset="0"/>
              </a:rPr>
            </a:br>
            <a:r>
              <a:rPr lang="fr-FR" sz="4000" b="1" dirty="0">
                <a:latin typeface="Bell MT" panose="02020503060305020303" pitchFamily="18" charset="0"/>
              </a:rPr>
              <a:t>Avez-vous abandonné la partie ou avez-vous essayez d’aller plus loin?</a:t>
            </a:r>
            <a:br>
              <a:rPr lang="fr-FR" sz="4000" b="1" dirty="0">
                <a:latin typeface="Bell MT" panose="02020503060305020303" pitchFamily="18" charset="0"/>
              </a:rPr>
            </a:br>
            <a:endParaRPr lang="fr-FR" sz="4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5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F6F01-B1A9-4D67-80A4-FB6624F9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5" y="365761"/>
            <a:ext cx="2752355" cy="270162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</a:rPr>
              <a:t>Proviamoci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assieme</a:t>
            </a:r>
            <a:r>
              <a:rPr lang="en-US" sz="2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1" name="Segnaposto contenuto 20" descr="C:\Users\nieddu\AppData\Local\Microsoft\Windows\INetCache\Content.Word\Cattura di schermata (281).png">
            <a:extLst>
              <a:ext uri="{FF2B5EF4-FFF2-40B4-BE49-F238E27FC236}">
                <a16:creationId xmlns:a16="http://schemas.microsoft.com/office/drawing/2014/main" id="{8CB3E36C-5B80-49CF-A3FA-96224A8822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46795" r="12450" b="25804"/>
          <a:stretch/>
        </p:blipFill>
        <p:spPr bwMode="auto">
          <a:xfrm>
            <a:off x="1603513" y="3260035"/>
            <a:ext cx="10341211" cy="3049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5BFB76-2062-4937-9CF1-0BD9B489DF57}"/>
              </a:ext>
            </a:extLst>
          </p:cNvPr>
          <p:cNvSpPr txBox="1"/>
          <p:nvPr/>
        </p:nvSpPr>
        <p:spPr>
          <a:xfrm>
            <a:off x="3826413" y="675250"/>
            <a:ext cx="7540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Vediamo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insieme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questo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testo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: di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che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lingua si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tratta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Riconosciamo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qualcosa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169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F6F01-B1A9-4D67-80A4-FB6624F9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5" y="365761"/>
            <a:ext cx="2752355" cy="270162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</a:rPr>
              <a:t>Proviamoci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assieme</a:t>
            </a:r>
            <a:r>
              <a:rPr lang="en-US" sz="2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1" name="Segnaposto contenuto 20" descr="C:\Users\nieddu\AppData\Local\Microsoft\Windows\INetCache\Content.Word\Cattura di schermata (281).png">
            <a:extLst>
              <a:ext uri="{FF2B5EF4-FFF2-40B4-BE49-F238E27FC236}">
                <a16:creationId xmlns:a16="http://schemas.microsoft.com/office/drawing/2014/main" id="{8CB3E36C-5B80-49CF-A3FA-96224A8822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46795" r="12450" b="25804"/>
          <a:stretch/>
        </p:blipFill>
        <p:spPr bwMode="auto">
          <a:xfrm>
            <a:off x="1563757" y="3260035"/>
            <a:ext cx="10341211" cy="3049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5BFB76-2062-4937-9CF1-0BD9B489DF57}"/>
              </a:ext>
            </a:extLst>
          </p:cNvPr>
          <p:cNvSpPr txBox="1"/>
          <p:nvPr/>
        </p:nvSpPr>
        <p:spPr>
          <a:xfrm>
            <a:off x="3826413" y="675250"/>
            <a:ext cx="7540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Quali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elementi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ci sono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familiari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</a:t>
            </a:r>
          </a:p>
          <a:p>
            <a:pPr algn="ctr"/>
            <a:endParaRPr lang="fr-FR" sz="4000" b="1" dirty="0">
              <a:solidFill>
                <a:schemeClr val="accent6"/>
              </a:solidFill>
              <a:latin typeface="Bell MT" panose="02020503060305020303" pitchFamily="18" charset="0"/>
            </a:endParaRPr>
          </a:p>
          <a:p>
            <a:pPr algn="ctr"/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FACCIAMO DELLE IPOTESI!</a:t>
            </a:r>
          </a:p>
        </p:txBody>
      </p:sp>
    </p:spTree>
    <p:extLst>
      <p:ext uri="{BB962C8B-B14F-4D97-AF65-F5344CB8AC3E}">
        <p14:creationId xmlns:p14="http://schemas.microsoft.com/office/powerpoint/2010/main" val="7086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1FBC091-F9EB-4C3C-9AED-F6B297266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8781" y="1813282"/>
            <a:ext cx="13543356" cy="27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8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15E2E-94D9-450C-97E9-0F725BCD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Domandiamo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aiuto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una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versione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dello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stesso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testo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, ma in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un’altra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lingua. Va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meglio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</a:t>
            </a:r>
          </a:p>
        </p:txBody>
      </p:sp>
      <p:pic>
        <p:nvPicPr>
          <p:cNvPr id="4" name="Segnaposto contenuto 3" descr="C:\Users\nieddu\AppData\Local\Microsoft\Windows\INetCache\Content.Word\Cattura di schermata (282).png">
            <a:extLst>
              <a:ext uri="{FF2B5EF4-FFF2-40B4-BE49-F238E27FC236}">
                <a16:creationId xmlns:a16="http://schemas.microsoft.com/office/drawing/2014/main" id="{6009E8E6-4293-44A5-8C76-43E1011F4F7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42874" r="14062" b="40087"/>
          <a:stretch/>
        </p:blipFill>
        <p:spPr bwMode="auto">
          <a:xfrm>
            <a:off x="962439" y="1915977"/>
            <a:ext cx="10267121" cy="2756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BE6063-B79E-4814-9002-015183619338}"/>
              </a:ext>
            </a:extLst>
          </p:cNvPr>
          <p:cNvSpPr txBox="1"/>
          <p:nvPr/>
        </p:nvSpPr>
        <p:spPr>
          <a:xfrm>
            <a:off x="2398643" y="5155096"/>
            <a:ext cx="740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Cosa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riconosciamo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qui?</a:t>
            </a:r>
          </a:p>
        </p:txBody>
      </p:sp>
    </p:spTree>
    <p:extLst>
      <p:ext uri="{BB962C8B-B14F-4D97-AF65-F5344CB8AC3E}">
        <p14:creationId xmlns:p14="http://schemas.microsoft.com/office/powerpoint/2010/main" val="268829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1E749-5CBB-4B7E-9E11-C0F196B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Ancora</a:t>
            </a:r>
            <a:r>
              <a:rPr lang="fr-FR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incomprensibile</a:t>
            </a:r>
            <a:r>
              <a:rPr lang="fr-FR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7EB59CF-01FF-4C95-BA8D-8779DD418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723" y="2623478"/>
            <a:ext cx="1026655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F21AB-875B-4575-86A9-EF9EE22A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Vediamo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se, con l’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aiuto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di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un’altra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lingua,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riusciamo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capire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un po’ di più</a:t>
            </a:r>
          </a:p>
        </p:txBody>
      </p:sp>
      <p:pic>
        <p:nvPicPr>
          <p:cNvPr id="4" name="Segnaposto contenuto 3" descr="C:\Users\nieddu\AppData\Local\Microsoft\Windows\INetCache\Content.Word\Cattura di schermata (285).png">
            <a:extLst>
              <a:ext uri="{FF2B5EF4-FFF2-40B4-BE49-F238E27FC236}">
                <a16:creationId xmlns:a16="http://schemas.microsoft.com/office/drawing/2014/main" id="{C4CC3E13-5FAF-4A2E-B722-EC425178CBF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33725" r="13373" b="49016"/>
          <a:stretch/>
        </p:blipFill>
        <p:spPr bwMode="auto">
          <a:xfrm>
            <a:off x="1041952" y="1690690"/>
            <a:ext cx="10108096" cy="2775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E8DF49-0AC1-492A-9EB3-02EC0C324BB3}"/>
              </a:ext>
            </a:extLst>
          </p:cNvPr>
          <p:cNvSpPr txBox="1"/>
          <p:nvPr/>
        </p:nvSpPr>
        <p:spPr>
          <a:xfrm>
            <a:off x="1855304" y="4916557"/>
            <a:ext cx="850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Di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che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lingua si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tratta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 Quali parole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risultano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trasparenti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143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1CDF6-3C37-4B1A-A24F-C31394D6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Vediamo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lo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stesso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testo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in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una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lingua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familiare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qualcuno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di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voi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, ma non a tutti. La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situazione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migliora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Bell MT" panose="02020503060305020303" pitchFamily="18" charset="0"/>
              </a:rPr>
              <a:t>ancora</a:t>
            </a:r>
            <a:r>
              <a:rPr lang="fr-FR" sz="4000" b="1" dirty="0">
                <a:solidFill>
                  <a:schemeClr val="accent6"/>
                </a:solidFill>
                <a:latin typeface="Bell MT" panose="02020503060305020303" pitchFamily="18" charset="0"/>
              </a:rPr>
              <a:t>?</a:t>
            </a:r>
          </a:p>
        </p:txBody>
      </p:sp>
      <p:pic>
        <p:nvPicPr>
          <p:cNvPr id="4" name="Segnaposto contenuto 3" descr="C:\Users\nieddu\AppData\Local\Microsoft\Windows\INetCache\Content.Word\Cattura di schermata (283).png">
            <a:extLst>
              <a:ext uri="{FF2B5EF4-FFF2-40B4-BE49-F238E27FC236}">
                <a16:creationId xmlns:a16="http://schemas.microsoft.com/office/drawing/2014/main" id="{A3219756-C50A-49B9-9A10-AE538836782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41662" r="13444" b="41314"/>
          <a:stretch/>
        </p:blipFill>
        <p:spPr bwMode="auto">
          <a:xfrm>
            <a:off x="838200" y="1987827"/>
            <a:ext cx="10361788" cy="2862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798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193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Bell MT</vt:lpstr>
      <vt:lpstr>Calibri</vt:lpstr>
      <vt:lpstr>Calibri Light</vt:lpstr>
      <vt:lpstr>Candara</vt:lpstr>
      <vt:lpstr>Palatino Linotype</vt:lpstr>
      <vt:lpstr>Times New Roman</vt:lpstr>
      <vt:lpstr>Tema di Office</vt:lpstr>
      <vt:lpstr>TD Intercompréhension</vt:lpstr>
      <vt:lpstr>Presentazione standard di PowerPoint</vt:lpstr>
      <vt:lpstr>Proviamoci assieme!</vt:lpstr>
      <vt:lpstr>Proviamoci assieme!</vt:lpstr>
      <vt:lpstr>Presentazione standard di PowerPoint</vt:lpstr>
      <vt:lpstr>Domandiamo aiuto a una versione dello stesso testo, ma in un’altra lingua. Va meglio?</vt:lpstr>
      <vt:lpstr>Ancora incomprensibile?</vt:lpstr>
      <vt:lpstr>Vediamo se, con l’aiuto di un’altra lingua, riusciamo a capire un po’ di più</vt:lpstr>
      <vt:lpstr>Vediamo lo stesso testo in una lingua familiare a qualcuno di voi, ma non a tutti. La situazione migliora ancora?</vt:lpstr>
      <vt:lpstr>VERIFICATE LE VOSTRE TEORIE GRAZIE ALLE ALTRE LINGUE DELLA CLASSE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Intercompréhension</dc:title>
  <dc:creator>Laura Lyon</dc:creator>
  <cp:lastModifiedBy>Laura Lyon</cp:lastModifiedBy>
  <cp:revision>13</cp:revision>
  <dcterms:created xsi:type="dcterms:W3CDTF">2018-01-31T15:30:42Z</dcterms:created>
  <dcterms:modified xsi:type="dcterms:W3CDTF">2018-02-01T12:34:29Z</dcterms:modified>
</cp:coreProperties>
</file>