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70" r:id="rId3"/>
    <p:sldId id="271" r:id="rId4"/>
    <p:sldId id="326" r:id="rId5"/>
    <p:sldId id="327" r:id="rId6"/>
    <p:sldId id="328" r:id="rId7"/>
    <p:sldId id="330" r:id="rId8"/>
    <p:sldId id="331" r:id="rId9"/>
    <p:sldId id="329" r:id="rId10"/>
    <p:sldId id="332" r:id="rId11"/>
    <p:sldId id="333" r:id="rId12"/>
    <p:sldId id="334" r:id="rId13"/>
    <p:sldId id="325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2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Cotes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Plan1!$A$2:$A$3</c:f>
              <c:strCache>
                <c:ptCount val="2"/>
                <c:pt idx="0">
                  <c:v>Sans cotes</c:v>
                </c:pt>
                <c:pt idx="1">
                  <c:v>Cotes - noirs, indiens et pauvre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Cotes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Plan1!$A$2:$A$3</c:f>
              <c:strCache>
                <c:ptCount val="2"/>
                <c:pt idx="0">
                  <c:v>Sans cotes</c:v>
                </c:pt>
                <c:pt idx="1">
                  <c:v>Cotes - Pauvres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3617F5-D9C5-4577-B4A1-3F4C75E57199}" type="doc">
      <dgm:prSet loTypeId="urn:microsoft.com/office/officeart/2009/3/layout/IncreasingArrowsProcess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428E8D1F-E9DF-450E-B27E-FF50A496916B}">
      <dgm:prSet phldrT="[Texto]"/>
      <dgm:spPr/>
      <dgm:t>
        <a:bodyPr/>
        <a:lstStyle/>
        <a:p>
          <a:r>
            <a:rPr lang="pt-BR" dirty="0" err="1" smtClean="0"/>
            <a:t>Cours</a:t>
          </a:r>
          <a:r>
            <a:rPr lang="pt-BR" dirty="0" smtClean="0"/>
            <a:t> </a:t>
          </a:r>
          <a:r>
            <a:rPr lang="pt-BR" dirty="0" err="1" smtClean="0"/>
            <a:t>Générales</a:t>
          </a:r>
          <a:endParaRPr lang="pt-BR" dirty="0"/>
        </a:p>
      </dgm:t>
    </dgm:pt>
    <dgm:pt modelId="{DBA5808B-8950-4A00-B3A3-D05E024374DB}" type="parTrans" cxnId="{B5A53130-AB4E-4BEA-A90B-3A89B3599670}">
      <dgm:prSet/>
      <dgm:spPr/>
      <dgm:t>
        <a:bodyPr/>
        <a:lstStyle/>
        <a:p>
          <a:endParaRPr lang="pt-BR"/>
        </a:p>
      </dgm:t>
    </dgm:pt>
    <dgm:pt modelId="{391E6EFF-2876-45FD-88ED-9E1FFFAF6D96}" type="sibTrans" cxnId="{B5A53130-AB4E-4BEA-A90B-3A89B3599670}">
      <dgm:prSet/>
      <dgm:spPr/>
      <dgm:t>
        <a:bodyPr/>
        <a:lstStyle/>
        <a:p>
          <a:endParaRPr lang="pt-BR"/>
        </a:p>
      </dgm:t>
    </dgm:pt>
    <dgm:pt modelId="{1E707E38-7D0F-42C4-8210-E85F4991498D}">
      <dgm:prSet phldrT="[Texto]"/>
      <dgm:spPr/>
      <dgm:t>
        <a:bodyPr anchor="ctr"/>
        <a:lstStyle/>
        <a:p>
          <a:pPr algn="ctr"/>
          <a:r>
            <a:rPr lang="pt-BR" dirty="0" err="1" smtClean="0"/>
            <a:t>Portugais</a:t>
          </a:r>
          <a:r>
            <a:rPr lang="pt-BR" dirty="0" smtClean="0"/>
            <a:t>, </a:t>
          </a:r>
          <a:r>
            <a:rPr lang="pt-BR" dirty="0" err="1" smtClean="0"/>
            <a:t>Mathématiques</a:t>
          </a:r>
          <a:r>
            <a:rPr lang="pt-BR" dirty="0" smtClean="0"/>
            <a:t>, </a:t>
          </a:r>
          <a:r>
            <a:rPr lang="pt-BR" dirty="0" err="1" smtClean="0"/>
            <a:t>Physique</a:t>
          </a:r>
          <a:r>
            <a:rPr lang="pt-BR" dirty="0" smtClean="0"/>
            <a:t>, </a:t>
          </a:r>
          <a:r>
            <a:rPr lang="pt-BR" dirty="0" err="1" smtClean="0"/>
            <a:t>Chimie</a:t>
          </a:r>
          <a:r>
            <a:rPr lang="pt-BR" dirty="0" smtClean="0"/>
            <a:t>, </a:t>
          </a:r>
          <a:r>
            <a:rPr lang="pt-BR" dirty="0" err="1" smtClean="0"/>
            <a:t>Biologie</a:t>
          </a:r>
          <a:r>
            <a:rPr lang="pt-BR" dirty="0" smtClean="0"/>
            <a:t>, </a:t>
          </a:r>
          <a:r>
            <a:rPr lang="pt-BR" dirty="0" err="1" smtClean="0"/>
            <a:t>Histoire</a:t>
          </a:r>
          <a:r>
            <a:rPr lang="pt-BR" dirty="0" smtClean="0"/>
            <a:t>, </a:t>
          </a:r>
          <a:r>
            <a:rPr lang="pt-BR" dirty="0" err="1" smtClean="0"/>
            <a:t>Géographie</a:t>
          </a:r>
          <a:endParaRPr lang="pt-BR" dirty="0"/>
        </a:p>
      </dgm:t>
    </dgm:pt>
    <dgm:pt modelId="{E5BCFC1D-80D3-4115-9E38-11BE889AE8A1}" type="parTrans" cxnId="{0C0EA350-BF72-4CC7-93A9-C5110D5C24CA}">
      <dgm:prSet/>
      <dgm:spPr/>
      <dgm:t>
        <a:bodyPr/>
        <a:lstStyle/>
        <a:p>
          <a:endParaRPr lang="pt-BR"/>
        </a:p>
      </dgm:t>
    </dgm:pt>
    <dgm:pt modelId="{1D7DA1A0-7487-414A-B781-B83BAD73B1B5}" type="sibTrans" cxnId="{0C0EA350-BF72-4CC7-93A9-C5110D5C24CA}">
      <dgm:prSet/>
      <dgm:spPr/>
      <dgm:t>
        <a:bodyPr/>
        <a:lstStyle/>
        <a:p>
          <a:endParaRPr lang="pt-BR"/>
        </a:p>
      </dgm:t>
    </dgm:pt>
    <dgm:pt modelId="{F2094F81-3F3E-4B40-8EFF-D79D9863FA8D}">
      <dgm:prSet phldrT="[Texto]"/>
      <dgm:spPr/>
      <dgm:t>
        <a:bodyPr/>
        <a:lstStyle/>
        <a:p>
          <a:r>
            <a:rPr lang="pt-BR" dirty="0" err="1" smtClean="0"/>
            <a:t>Portugais</a:t>
          </a:r>
          <a:endParaRPr lang="pt-BR" dirty="0"/>
        </a:p>
      </dgm:t>
    </dgm:pt>
    <dgm:pt modelId="{CEEAEA6E-28FD-4488-8A8C-9640DA285411}" type="parTrans" cxnId="{89577EE5-3E23-4283-B1D9-18CA18D173F2}">
      <dgm:prSet/>
      <dgm:spPr/>
      <dgm:t>
        <a:bodyPr/>
        <a:lstStyle/>
        <a:p>
          <a:endParaRPr lang="pt-BR"/>
        </a:p>
      </dgm:t>
    </dgm:pt>
    <dgm:pt modelId="{4C1804F4-D88D-4626-994F-5DA32ADB1AF7}" type="sibTrans" cxnId="{89577EE5-3E23-4283-B1D9-18CA18D173F2}">
      <dgm:prSet/>
      <dgm:spPr/>
      <dgm:t>
        <a:bodyPr/>
        <a:lstStyle/>
        <a:p>
          <a:endParaRPr lang="pt-BR"/>
        </a:p>
      </dgm:t>
    </dgm:pt>
    <dgm:pt modelId="{B2A0572F-8A15-4814-8CA9-74669F0A6C91}">
      <dgm:prSet phldrT="[Texto]"/>
      <dgm:spPr/>
      <dgm:t>
        <a:bodyPr anchor="ctr"/>
        <a:lstStyle/>
        <a:p>
          <a:pPr algn="ctr"/>
          <a:r>
            <a:rPr lang="pt-BR" dirty="0" err="1" smtClean="0"/>
            <a:t>Littérature</a:t>
          </a:r>
          <a:r>
            <a:rPr lang="pt-BR" dirty="0" smtClean="0"/>
            <a:t>, </a:t>
          </a:r>
          <a:r>
            <a:rPr lang="pt-BR" dirty="0" err="1" smtClean="0"/>
            <a:t>grammaire</a:t>
          </a:r>
          <a:r>
            <a:rPr lang="pt-BR" dirty="0" smtClean="0"/>
            <a:t> et </a:t>
          </a:r>
          <a:r>
            <a:rPr lang="pt-BR" dirty="0" err="1" smtClean="0"/>
            <a:t>l’écrit</a:t>
          </a:r>
          <a:endParaRPr lang="pt-BR" dirty="0"/>
        </a:p>
      </dgm:t>
    </dgm:pt>
    <dgm:pt modelId="{804C34D3-EBFB-4577-B8F8-A6894C6570C6}" type="parTrans" cxnId="{133C8FB5-176A-45A9-BC97-EA4C4ABD4AF1}">
      <dgm:prSet/>
      <dgm:spPr/>
      <dgm:t>
        <a:bodyPr/>
        <a:lstStyle/>
        <a:p>
          <a:endParaRPr lang="pt-BR"/>
        </a:p>
      </dgm:t>
    </dgm:pt>
    <dgm:pt modelId="{B999807E-E8BB-46DF-800C-4BAA6CD542AD}" type="sibTrans" cxnId="{133C8FB5-176A-45A9-BC97-EA4C4ABD4AF1}">
      <dgm:prSet/>
      <dgm:spPr/>
      <dgm:t>
        <a:bodyPr/>
        <a:lstStyle/>
        <a:p>
          <a:endParaRPr lang="pt-BR"/>
        </a:p>
      </dgm:t>
    </dgm:pt>
    <dgm:pt modelId="{77928680-E8DC-4968-9A9A-E6FE92A397D5}">
      <dgm:prSet phldrT="[Texto]"/>
      <dgm:spPr/>
      <dgm:t>
        <a:bodyPr/>
        <a:lstStyle/>
        <a:p>
          <a:r>
            <a:rPr lang="pt-BR" dirty="0" err="1" smtClean="0"/>
            <a:t>Cours</a:t>
          </a:r>
          <a:r>
            <a:rPr lang="pt-BR" dirty="0" smtClean="0"/>
            <a:t> </a:t>
          </a:r>
          <a:r>
            <a:rPr lang="pt-BR" dirty="0" err="1" smtClean="0"/>
            <a:t>Spécifiques</a:t>
          </a:r>
          <a:endParaRPr lang="pt-BR" dirty="0"/>
        </a:p>
      </dgm:t>
    </dgm:pt>
    <dgm:pt modelId="{D4F264AF-A686-4E3E-8969-7C073A2D1493}" type="parTrans" cxnId="{4E66D451-C1B9-4B53-896F-A0B9CC012710}">
      <dgm:prSet/>
      <dgm:spPr/>
      <dgm:t>
        <a:bodyPr/>
        <a:lstStyle/>
        <a:p>
          <a:endParaRPr lang="pt-BR"/>
        </a:p>
      </dgm:t>
    </dgm:pt>
    <dgm:pt modelId="{DFDFF5F8-FCA7-4CDB-B5BE-512A7DC9F302}" type="sibTrans" cxnId="{4E66D451-C1B9-4B53-896F-A0B9CC012710}">
      <dgm:prSet/>
      <dgm:spPr/>
      <dgm:t>
        <a:bodyPr/>
        <a:lstStyle/>
        <a:p>
          <a:endParaRPr lang="pt-BR"/>
        </a:p>
      </dgm:t>
    </dgm:pt>
    <dgm:pt modelId="{65EAA4C5-FDB7-4B24-8D36-AEA172BBC870}">
      <dgm:prSet phldrT="[Texto]"/>
      <dgm:spPr/>
      <dgm:t>
        <a:bodyPr anchor="ctr"/>
        <a:lstStyle/>
        <a:p>
          <a:pPr algn="ctr"/>
          <a:r>
            <a:rPr lang="pt-BR" dirty="0" smtClean="0"/>
            <a:t>2 ou 3 </a:t>
          </a:r>
          <a:r>
            <a:rPr lang="pt-BR" dirty="0" err="1" smtClean="0"/>
            <a:t>cours</a:t>
          </a:r>
          <a:r>
            <a:rPr lang="pt-BR" dirty="0" smtClean="0"/>
            <a:t> </a:t>
          </a:r>
          <a:r>
            <a:rPr lang="pt-BR" dirty="0" err="1" smtClean="0"/>
            <a:t>liés</a:t>
          </a:r>
          <a:r>
            <a:rPr lang="pt-BR" dirty="0" smtClean="0"/>
            <a:t> </a:t>
          </a:r>
          <a:r>
            <a:rPr lang="pt-BR" dirty="0" err="1" smtClean="0"/>
            <a:t>au</a:t>
          </a:r>
          <a:r>
            <a:rPr lang="pt-BR" dirty="0" smtClean="0"/>
            <a:t> </a:t>
          </a:r>
          <a:r>
            <a:rPr lang="pt-BR" dirty="0" err="1" smtClean="0"/>
            <a:t>Licence</a:t>
          </a:r>
          <a:r>
            <a:rPr lang="pt-BR" dirty="0" smtClean="0"/>
            <a:t> </a:t>
          </a:r>
          <a:r>
            <a:rPr lang="pt-BR" dirty="0" err="1" smtClean="0"/>
            <a:t>choisi</a:t>
          </a:r>
          <a:endParaRPr lang="pt-BR" dirty="0"/>
        </a:p>
      </dgm:t>
    </dgm:pt>
    <dgm:pt modelId="{E167989B-9752-4414-9E29-CAA90529BBCF}" type="parTrans" cxnId="{1B6B634B-AF19-47A6-B03B-CFDB40F4CE62}">
      <dgm:prSet/>
      <dgm:spPr/>
      <dgm:t>
        <a:bodyPr/>
        <a:lstStyle/>
        <a:p>
          <a:endParaRPr lang="pt-BR"/>
        </a:p>
      </dgm:t>
    </dgm:pt>
    <dgm:pt modelId="{2355565C-D4BC-43DC-B641-44AC50BF500C}" type="sibTrans" cxnId="{1B6B634B-AF19-47A6-B03B-CFDB40F4CE62}">
      <dgm:prSet/>
      <dgm:spPr/>
      <dgm:t>
        <a:bodyPr/>
        <a:lstStyle/>
        <a:p>
          <a:endParaRPr lang="pt-BR"/>
        </a:p>
      </dgm:t>
    </dgm:pt>
    <dgm:pt modelId="{8D287A05-86A5-4F82-A1B7-2E9A0718A2F3}" type="pres">
      <dgm:prSet presAssocID="{7D3617F5-D9C5-4577-B4A1-3F4C75E5719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A086D2AA-593C-4F13-9F00-66617C96692F}" type="pres">
      <dgm:prSet presAssocID="{428E8D1F-E9DF-450E-B27E-FF50A496916B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BB3B95-DD25-49C4-B9C2-66433671F73E}" type="pres">
      <dgm:prSet presAssocID="{428E8D1F-E9DF-450E-B27E-FF50A496916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95E160-9CE5-4AD7-92BF-3DE67F466118}" type="pres">
      <dgm:prSet presAssocID="{F2094F81-3F3E-4B40-8EFF-D79D9863FA8D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F7546C-B690-4C79-AB35-5A7E6AF016C7}" type="pres">
      <dgm:prSet presAssocID="{F2094F81-3F3E-4B40-8EFF-D79D9863FA8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090597-CAC6-4CB4-86B3-50A171C817E1}" type="pres">
      <dgm:prSet presAssocID="{77928680-E8DC-4968-9A9A-E6FE92A397D5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2C2737-8FB0-49B9-80EE-0AEAC144A611}" type="pres">
      <dgm:prSet presAssocID="{77928680-E8DC-4968-9A9A-E6FE92A397D5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E66D451-C1B9-4B53-896F-A0B9CC012710}" srcId="{7D3617F5-D9C5-4577-B4A1-3F4C75E57199}" destId="{77928680-E8DC-4968-9A9A-E6FE92A397D5}" srcOrd="2" destOrd="0" parTransId="{D4F264AF-A686-4E3E-8969-7C073A2D1493}" sibTransId="{DFDFF5F8-FCA7-4CDB-B5BE-512A7DC9F302}"/>
    <dgm:cxn modelId="{1B6B634B-AF19-47A6-B03B-CFDB40F4CE62}" srcId="{77928680-E8DC-4968-9A9A-E6FE92A397D5}" destId="{65EAA4C5-FDB7-4B24-8D36-AEA172BBC870}" srcOrd="0" destOrd="0" parTransId="{E167989B-9752-4414-9E29-CAA90529BBCF}" sibTransId="{2355565C-D4BC-43DC-B641-44AC50BF500C}"/>
    <dgm:cxn modelId="{89577EE5-3E23-4283-B1D9-18CA18D173F2}" srcId="{7D3617F5-D9C5-4577-B4A1-3F4C75E57199}" destId="{F2094F81-3F3E-4B40-8EFF-D79D9863FA8D}" srcOrd="1" destOrd="0" parTransId="{CEEAEA6E-28FD-4488-8A8C-9640DA285411}" sibTransId="{4C1804F4-D88D-4626-994F-5DA32ADB1AF7}"/>
    <dgm:cxn modelId="{3A301A7A-9558-462C-B73D-C47A31C2CD6B}" type="presOf" srcId="{B2A0572F-8A15-4814-8CA9-74669F0A6C91}" destId="{50F7546C-B690-4C79-AB35-5A7E6AF016C7}" srcOrd="0" destOrd="0" presId="urn:microsoft.com/office/officeart/2009/3/layout/IncreasingArrowsProcess"/>
    <dgm:cxn modelId="{0C0EA350-BF72-4CC7-93A9-C5110D5C24CA}" srcId="{428E8D1F-E9DF-450E-B27E-FF50A496916B}" destId="{1E707E38-7D0F-42C4-8210-E85F4991498D}" srcOrd="0" destOrd="0" parTransId="{E5BCFC1D-80D3-4115-9E38-11BE889AE8A1}" sibTransId="{1D7DA1A0-7487-414A-B781-B83BAD73B1B5}"/>
    <dgm:cxn modelId="{B5A53130-AB4E-4BEA-A90B-3A89B3599670}" srcId="{7D3617F5-D9C5-4577-B4A1-3F4C75E57199}" destId="{428E8D1F-E9DF-450E-B27E-FF50A496916B}" srcOrd="0" destOrd="0" parTransId="{DBA5808B-8950-4A00-B3A3-D05E024374DB}" sibTransId="{391E6EFF-2876-45FD-88ED-9E1FFFAF6D96}"/>
    <dgm:cxn modelId="{133C8FB5-176A-45A9-BC97-EA4C4ABD4AF1}" srcId="{F2094F81-3F3E-4B40-8EFF-D79D9863FA8D}" destId="{B2A0572F-8A15-4814-8CA9-74669F0A6C91}" srcOrd="0" destOrd="0" parTransId="{804C34D3-EBFB-4577-B8F8-A6894C6570C6}" sibTransId="{B999807E-E8BB-46DF-800C-4BAA6CD542AD}"/>
    <dgm:cxn modelId="{7559B0E5-CF5D-4CC7-91F2-27B7023AB8DF}" type="presOf" srcId="{77928680-E8DC-4968-9A9A-E6FE92A397D5}" destId="{3B090597-CAC6-4CB4-86B3-50A171C817E1}" srcOrd="0" destOrd="0" presId="urn:microsoft.com/office/officeart/2009/3/layout/IncreasingArrowsProcess"/>
    <dgm:cxn modelId="{D8466F16-4F7C-471A-876E-C47D11BF6C18}" type="presOf" srcId="{65EAA4C5-FDB7-4B24-8D36-AEA172BBC870}" destId="{A32C2737-8FB0-49B9-80EE-0AEAC144A611}" srcOrd="0" destOrd="0" presId="urn:microsoft.com/office/officeart/2009/3/layout/IncreasingArrowsProcess"/>
    <dgm:cxn modelId="{9766F39B-FCFC-4D51-8735-E6880DE34D6B}" type="presOf" srcId="{F2094F81-3F3E-4B40-8EFF-D79D9863FA8D}" destId="{F595E160-9CE5-4AD7-92BF-3DE67F466118}" srcOrd="0" destOrd="0" presId="urn:microsoft.com/office/officeart/2009/3/layout/IncreasingArrowsProcess"/>
    <dgm:cxn modelId="{ED8EAA44-0269-472A-A16A-FB7431B6E092}" type="presOf" srcId="{1E707E38-7D0F-42C4-8210-E85F4991498D}" destId="{8BBB3B95-DD25-49C4-B9C2-66433671F73E}" srcOrd="0" destOrd="0" presId="urn:microsoft.com/office/officeart/2009/3/layout/IncreasingArrowsProcess"/>
    <dgm:cxn modelId="{E6BB0BF8-4F64-49F1-AC75-E383D96B65F8}" type="presOf" srcId="{428E8D1F-E9DF-450E-B27E-FF50A496916B}" destId="{A086D2AA-593C-4F13-9F00-66617C96692F}" srcOrd="0" destOrd="0" presId="urn:microsoft.com/office/officeart/2009/3/layout/IncreasingArrowsProcess"/>
    <dgm:cxn modelId="{F364BDC7-2BF3-46C3-8450-4B722677A93E}" type="presOf" srcId="{7D3617F5-D9C5-4577-B4A1-3F4C75E57199}" destId="{8D287A05-86A5-4F82-A1B7-2E9A0718A2F3}" srcOrd="0" destOrd="0" presId="urn:microsoft.com/office/officeart/2009/3/layout/IncreasingArrowsProcess"/>
    <dgm:cxn modelId="{99B37C39-F314-48E7-ABF1-91010FB69E78}" type="presParOf" srcId="{8D287A05-86A5-4F82-A1B7-2E9A0718A2F3}" destId="{A086D2AA-593C-4F13-9F00-66617C96692F}" srcOrd="0" destOrd="0" presId="urn:microsoft.com/office/officeart/2009/3/layout/IncreasingArrowsProcess"/>
    <dgm:cxn modelId="{457090AC-2F97-43DD-9BCB-D422283CDA9D}" type="presParOf" srcId="{8D287A05-86A5-4F82-A1B7-2E9A0718A2F3}" destId="{8BBB3B95-DD25-49C4-B9C2-66433671F73E}" srcOrd="1" destOrd="0" presId="urn:microsoft.com/office/officeart/2009/3/layout/IncreasingArrowsProcess"/>
    <dgm:cxn modelId="{E50FAAB7-B8EC-47AD-AF24-B5952F73C101}" type="presParOf" srcId="{8D287A05-86A5-4F82-A1B7-2E9A0718A2F3}" destId="{F595E160-9CE5-4AD7-92BF-3DE67F466118}" srcOrd="2" destOrd="0" presId="urn:microsoft.com/office/officeart/2009/3/layout/IncreasingArrowsProcess"/>
    <dgm:cxn modelId="{815BC6FF-BED5-4907-9D71-EB02D89FF2B8}" type="presParOf" srcId="{8D287A05-86A5-4F82-A1B7-2E9A0718A2F3}" destId="{50F7546C-B690-4C79-AB35-5A7E6AF016C7}" srcOrd="3" destOrd="0" presId="urn:microsoft.com/office/officeart/2009/3/layout/IncreasingArrowsProcess"/>
    <dgm:cxn modelId="{100BD276-7F34-4A75-9176-E451CDA1F531}" type="presParOf" srcId="{8D287A05-86A5-4F82-A1B7-2E9A0718A2F3}" destId="{3B090597-CAC6-4CB4-86B3-50A171C817E1}" srcOrd="4" destOrd="0" presId="urn:microsoft.com/office/officeart/2009/3/layout/IncreasingArrowsProcess"/>
    <dgm:cxn modelId="{5ED85D01-3DCB-4F3C-A04C-F4E87822C1B7}" type="presParOf" srcId="{8D287A05-86A5-4F82-A1B7-2E9A0718A2F3}" destId="{A32C2737-8FB0-49B9-80EE-0AEAC144A611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0B84F5-3591-418A-9F5F-99D6EED31210}" type="doc">
      <dgm:prSet loTypeId="urn:microsoft.com/office/officeart/2005/8/layout/funnel1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FE0FA49-8C22-47BB-9186-A36D2741BB4C}">
      <dgm:prSet phldrT="[Texto]"/>
      <dgm:spPr>
        <a:solidFill>
          <a:srgbClr val="92D050"/>
        </a:solidFill>
      </dgm:spPr>
      <dgm:t>
        <a:bodyPr/>
        <a:lstStyle/>
        <a:p>
          <a:r>
            <a:rPr lang="pt-BR" dirty="0" smtClean="0"/>
            <a:t>Física</a:t>
          </a:r>
          <a:endParaRPr lang="pt-BR" dirty="0"/>
        </a:p>
      </dgm:t>
    </dgm:pt>
    <dgm:pt modelId="{513A0684-0087-4DD3-BC25-738A136039BF}" type="parTrans" cxnId="{19B28071-0C82-4B0E-82DC-214BEC37E415}">
      <dgm:prSet/>
      <dgm:spPr/>
      <dgm:t>
        <a:bodyPr/>
        <a:lstStyle/>
        <a:p>
          <a:endParaRPr lang="pt-BR"/>
        </a:p>
      </dgm:t>
    </dgm:pt>
    <dgm:pt modelId="{A2A98354-325E-46F7-9764-1D4D7D0DC462}" type="sibTrans" cxnId="{19B28071-0C82-4B0E-82DC-214BEC37E415}">
      <dgm:prSet/>
      <dgm:spPr/>
      <dgm:t>
        <a:bodyPr/>
        <a:lstStyle/>
        <a:p>
          <a:endParaRPr lang="pt-BR"/>
        </a:p>
      </dgm:t>
    </dgm:pt>
    <dgm:pt modelId="{CE983303-BB49-4B28-910E-8F296BDBD9D1}">
      <dgm:prSet phldrT="[Texto]"/>
      <dgm:spPr>
        <a:solidFill>
          <a:srgbClr val="00B0F0"/>
        </a:solidFill>
      </dgm:spPr>
      <dgm:t>
        <a:bodyPr/>
        <a:lstStyle/>
        <a:p>
          <a:r>
            <a:rPr lang="pt-BR" dirty="0" smtClean="0"/>
            <a:t>História</a:t>
          </a:r>
          <a:endParaRPr lang="pt-BR" dirty="0"/>
        </a:p>
      </dgm:t>
    </dgm:pt>
    <dgm:pt modelId="{678812B8-F8EA-4C1D-BF3E-39ADB8B867CC}" type="parTrans" cxnId="{6FD0843B-B7DD-4376-90E8-84AADF2B4682}">
      <dgm:prSet/>
      <dgm:spPr/>
      <dgm:t>
        <a:bodyPr/>
        <a:lstStyle/>
        <a:p>
          <a:endParaRPr lang="pt-BR"/>
        </a:p>
      </dgm:t>
    </dgm:pt>
    <dgm:pt modelId="{2EF162C6-E36F-4FDA-A805-6A092B898056}" type="sibTrans" cxnId="{6FD0843B-B7DD-4376-90E8-84AADF2B4682}">
      <dgm:prSet/>
      <dgm:spPr/>
      <dgm:t>
        <a:bodyPr/>
        <a:lstStyle/>
        <a:p>
          <a:endParaRPr lang="pt-BR"/>
        </a:p>
      </dgm:t>
    </dgm:pt>
    <dgm:pt modelId="{D28612D0-E98F-4BB0-96E4-7F7DBCFE6417}">
      <dgm:prSet phldrT="[Texto]"/>
      <dgm:spPr>
        <a:solidFill>
          <a:srgbClr val="7030A0"/>
        </a:solidFill>
      </dgm:spPr>
      <dgm:t>
        <a:bodyPr/>
        <a:lstStyle/>
        <a:p>
          <a:r>
            <a:rPr lang="pt-BR" dirty="0" smtClean="0"/>
            <a:t>Biologia</a:t>
          </a:r>
          <a:endParaRPr lang="pt-BR" dirty="0"/>
        </a:p>
      </dgm:t>
    </dgm:pt>
    <dgm:pt modelId="{0F8D4653-2147-41E5-B8CC-D5EAE32412DD}" type="parTrans" cxnId="{805F058F-8CC7-4928-A92D-8D17C882D9FD}">
      <dgm:prSet/>
      <dgm:spPr/>
      <dgm:t>
        <a:bodyPr/>
        <a:lstStyle/>
        <a:p>
          <a:endParaRPr lang="pt-BR"/>
        </a:p>
      </dgm:t>
    </dgm:pt>
    <dgm:pt modelId="{2298C3E1-00D4-4265-8492-5BAD43543FF5}" type="sibTrans" cxnId="{805F058F-8CC7-4928-A92D-8D17C882D9FD}">
      <dgm:prSet/>
      <dgm:spPr/>
      <dgm:t>
        <a:bodyPr/>
        <a:lstStyle/>
        <a:p>
          <a:endParaRPr lang="pt-BR"/>
        </a:p>
      </dgm:t>
    </dgm:pt>
    <dgm:pt modelId="{005AEDDF-6A61-4B61-BB9D-F202F4A68AEB}">
      <dgm:prSet phldrT="[Texto]"/>
      <dgm:spPr>
        <a:solidFill>
          <a:schemeClr val="accent2">
            <a:lumMod val="75000"/>
          </a:schemeClr>
        </a:solidFill>
        <a:ln w="76200"/>
        <a:effectLst>
          <a:softEdge rad="31750"/>
        </a:effectLst>
      </dgm:spPr>
      <dgm:t>
        <a:bodyPr/>
        <a:lstStyle/>
        <a:p>
          <a:r>
            <a:rPr lang="pt-BR" dirty="0" err="1" smtClean="0"/>
            <a:t>Je</a:t>
          </a:r>
          <a:r>
            <a:rPr lang="pt-BR" dirty="0" smtClean="0"/>
            <a:t> suis </a:t>
          </a:r>
          <a:r>
            <a:rPr lang="pt-BR" dirty="0" err="1" smtClean="0"/>
            <a:t>prêt</a:t>
          </a:r>
          <a:r>
            <a:rPr lang="pt-BR" dirty="0" smtClean="0"/>
            <a:t>!</a:t>
          </a:r>
          <a:endParaRPr lang="pt-BR" dirty="0"/>
        </a:p>
      </dgm:t>
    </dgm:pt>
    <dgm:pt modelId="{A5192D48-E1D4-49BE-8D5A-A8BD4EFA10A1}" type="parTrans" cxnId="{4563D0C5-BAD7-4C66-BF76-743D1637C1CC}">
      <dgm:prSet/>
      <dgm:spPr/>
      <dgm:t>
        <a:bodyPr/>
        <a:lstStyle/>
        <a:p>
          <a:endParaRPr lang="pt-BR"/>
        </a:p>
      </dgm:t>
    </dgm:pt>
    <dgm:pt modelId="{E8C4F121-E91A-42D5-86A1-C07F461CE222}" type="sibTrans" cxnId="{4563D0C5-BAD7-4C66-BF76-743D1637C1CC}">
      <dgm:prSet/>
      <dgm:spPr/>
      <dgm:t>
        <a:bodyPr/>
        <a:lstStyle/>
        <a:p>
          <a:endParaRPr lang="pt-BR"/>
        </a:p>
      </dgm:t>
    </dgm:pt>
    <dgm:pt modelId="{16A3B0F2-4E3B-42D5-AFBB-A43501180A51}" type="pres">
      <dgm:prSet presAssocID="{620B84F5-3591-418A-9F5F-99D6EED3121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520BC21-9B08-41CB-B500-B99F724B374B}" type="pres">
      <dgm:prSet presAssocID="{620B84F5-3591-418A-9F5F-99D6EED31210}" presName="ellipse" presStyleLbl="trBgShp" presStyleIdx="0" presStyleCnt="1" custScaleX="100200" custLinFactNeighborX="-1731" custLinFactNeighborY="68"/>
      <dgm:spPr>
        <a:solidFill>
          <a:schemeClr val="accent4">
            <a:lumMod val="50000"/>
            <a:alpha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</dgm:pt>
    <dgm:pt modelId="{882C7DF3-636C-4DC1-A6D9-0750A5B6176B}" type="pres">
      <dgm:prSet presAssocID="{620B84F5-3591-418A-9F5F-99D6EED31210}" presName="arrow1" presStyleLbl="fgShp" presStyleIdx="0" presStyleCnt="1"/>
      <dgm:spPr/>
    </dgm:pt>
    <dgm:pt modelId="{609E46B7-6C29-40D4-B983-85BC6224C9A8}" type="pres">
      <dgm:prSet presAssocID="{620B84F5-3591-418A-9F5F-99D6EED31210}" presName="rectangle" presStyleLbl="revTx" presStyleIdx="0" presStyleCnt="1" custLinFactNeighborX="-1259" custLinFactNeighborY="13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B3E0EF-6D7E-44AF-BD88-1569171769F3}" type="pres">
      <dgm:prSet presAssocID="{CE983303-BB49-4B28-910E-8F296BDBD9D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379C34-3CCA-4B7F-A7F4-338EB832E223}" type="pres">
      <dgm:prSet presAssocID="{D28612D0-E98F-4BB0-96E4-7F7DBCFE6417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97EC63-BDEB-4CE5-8127-A34CC7A57198}" type="pres">
      <dgm:prSet presAssocID="{005AEDDF-6A61-4B61-BB9D-F202F4A68AEB}" presName="item3" presStyleLbl="node1" presStyleIdx="2" presStyleCnt="3" custLinFactNeighborY="-45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CFBE69-C170-4175-99C8-31D20451E8C8}" type="pres">
      <dgm:prSet presAssocID="{620B84F5-3591-418A-9F5F-99D6EED31210}" presName="funnel" presStyleLbl="trAlignAcc1" presStyleIdx="0" presStyleCnt="1" custLinFactNeighborX="-1047" custLinFactNeighborY="-527"/>
      <dgm:spPr>
        <a:solidFill>
          <a:schemeClr val="accent4">
            <a:lumMod val="50000"/>
            <a:alpha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</dgm:pt>
  </dgm:ptLst>
  <dgm:cxnLst>
    <dgm:cxn modelId="{C1C282ED-E0BE-41A6-BAE3-FBC1334A5083}" type="presOf" srcId="{005AEDDF-6A61-4B61-BB9D-F202F4A68AEB}" destId="{609E46B7-6C29-40D4-B983-85BC6224C9A8}" srcOrd="0" destOrd="0" presId="urn:microsoft.com/office/officeart/2005/8/layout/funnel1"/>
    <dgm:cxn modelId="{6FD0843B-B7DD-4376-90E8-84AADF2B4682}" srcId="{620B84F5-3591-418A-9F5F-99D6EED31210}" destId="{CE983303-BB49-4B28-910E-8F296BDBD9D1}" srcOrd="1" destOrd="0" parTransId="{678812B8-F8EA-4C1D-BF3E-39ADB8B867CC}" sibTransId="{2EF162C6-E36F-4FDA-A805-6A092B898056}"/>
    <dgm:cxn modelId="{EE090438-E683-4909-AC98-0E3FF0464ED0}" type="presOf" srcId="{D28612D0-E98F-4BB0-96E4-7F7DBCFE6417}" destId="{0BB3E0EF-6D7E-44AF-BD88-1569171769F3}" srcOrd="0" destOrd="0" presId="urn:microsoft.com/office/officeart/2005/8/layout/funnel1"/>
    <dgm:cxn modelId="{805F058F-8CC7-4928-A92D-8D17C882D9FD}" srcId="{620B84F5-3591-418A-9F5F-99D6EED31210}" destId="{D28612D0-E98F-4BB0-96E4-7F7DBCFE6417}" srcOrd="2" destOrd="0" parTransId="{0F8D4653-2147-41E5-B8CC-D5EAE32412DD}" sibTransId="{2298C3E1-00D4-4265-8492-5BAD43543FF5}"/>
    <dgm:cxn modelId="{690D9E3B-33C8-4EDA-90A1-45CA469B8169}" type="presOf" srcId="{620B84F5-3591-418A-9F5F-99D6EED31210}" destId="{16A3B0F2-4E3B-42D5-AFBB-A43501180A51}" srcOrd="0" destOrd="0" presId="urn:microsoft.com/office/officeart/2005/8/layout/funnel1"/>
    <dgm:cxn modelId="{19B28071-0C82-4B0E-82DC-214BEC37E415}" srcId="{620B84F5-3591-418A-9F5F-99D6EED31210}" destId="{CFE0FA49-8C22-47BB-9186-A36D2741BB4C}" srcOrd="0" destOrd="0" parTransId="{513A0684-0087-4DD3-BC25-738A136039BF}" sibTransId="{A2A98354-325E-46F7-9764-1D4D7D0DC462}"/>
    <dgm:cxn modelId="{5E2E6891-8140-4827-923F-AF51C127E711}" type="presOf" srcId="{CFE0FA49-8C22-47BB-9186-A36D2741BB4C}" destId="{F397EC63-BDEB-4CE5-8127-A34CC7A57198}" srcOrd="0" destOrd="0" presId="urn:microsoft.com/office/officeart/2005/8/layout/funnel1"/>
    <dgm:cxn modelId="{0E25C160-49D3-44DA-8E71-51FA3179827A}" type="presOf" srcId="{CE983303-BB49-4B28-910E-8F296BDBD9D1}" destId="{2A379C34-3CCA-4B7F-A7F4-338EB832E223}" srcOrd="0" destOrd="0" presId="urn:microsoft.com/office/officeart/2005/8/layout/funnel1"/>
    <dgm:cxn modelId="{4563D0C5-BAD7-4C66-BF76-743D1637C1CC}" srcId="{620B84F5-3591-418A-9F5F-99D6EED31210}" destId="{005AEDDF-6A61-4B61-BB9D-F202F4A68AEB}" srcOrd="3" destOrd="0" parTransId="{A5192D48-E1D4-49BE-8D5A-A8BD4EFA10A1}" sibTransId="{E8C4F121-E91A-42D5-86A1-C07F461CE222}"/>
    <dgm:cxn modelId="{15EFDF28-B5B1-4C00-BF4A-7554521A0865}" type="presParOf" srcId="{16A3B0F2-4E3B-42D5-AFBB-A43501180A51}" destId="{2520BC21-9B08-41CB-B500-B99F724B374B}" srcOrd="0" destOrd="0" presId="urn:microsoft.com/office/officeart/2005/8/layout/funnel1"/>
    <dgm:cxn modelId="{178E4BDB-4CA6-4257-89C4-6B523719AE8A}" type="presParOf" srcId="{16A3B0F2-4E3B-42D5-AFBB-A43501180A51}" destId="{882C7DF3-636C-4DC1-A6D9-0750A5B6176B}" srcOrd="1" destOrd="0" presId="urn:microsoft.com/office/officeart/2005/8/layout/funnel1"/>
    <dgm:cxn modelId="{F6DE2E7F-E67A-4CB3-8E22-66679F7B3406}" type="presParOf" srcId="{16A3B0F2-4E3B-42D5-AFBB-A43501180A51}" destId="{609E46B7-6C29-40D4-B983-85BC6224C9A8}" srcOrd="2" destOrd="0" presId="urn:microsoft.com/office/officeart/2005/8/layout/funnel1"/>
    <dgm:cxn modelId="{FC421B59-C5DD-41F6-A708-054565C91A64}" type="presParOf" srcId="{16A3B0F2-4E3B-42D5-AFBB-A43501180A51}" destId="{0BB3E0EF-6D7E-44AF-BD88-1569171769F3}" srcOrd="3" destOrd="0" presId="urn:microsoft.com/office/officeart/2005/8/layout/funnel1"/>
    <dgm:cxn modelId="{8E382660-78AD-4438-802E-3078BA45DE6A}" type="presParOf" srcId="{16A3B0F2-4E3B-42D5-AFBB-A43501180A51}" destId="{2A379C34-3CCA-4B7F-A7F4-338EB832E223}" srcOrd="4" destOrd="0" presId="urn:microsoft.com/office/officeart/2005/8/layout/funnel1"/>
    <dgm:cxn modelId="{13ED08B0-BC1F-4737-BFA6-FC51B0735BF3}" type="presParOf" srcId="{16A3B0F2-4E3B-42D5-AFBB-A43501180A51}" destId="{F397EC63-BDEB-4CE5-8127-A34CC7A57198}" srcOrd="5" destOrd="0" presId="urn:microsoft.com/office/officeart/2005/8/layout/funnel1"/>
    <dgm:cxn modelId="{A5CF1153-AB3D-4F3A-B229-C3A895FB50CE}" type="presParOf" srcId="{16A3B0F2-4E3B-42D5-AFBB-A43501180A51}" destId="{56CFBE69-C170-4175-99C8-31D20451E8C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A5730C-EDEA-4871-BD2E-E5A2B03A6C71}" type="doc">
      <dgm:prSet loTypeId="urn:microsoft.com/office/officeart/2009/3/layout/BlockDescending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D0A182FB-AF39-43C6-A5C2-59FAE054632D}">
      <dgm:prSet phldrT="[Texto]"/>
      <dgm:spPr/>
      <dgm:t>
        <a:bodyPr/>
        <a:lstStyle/>
        <a:p>
          <a:r>
            <a:rPr lang="pt-BR" dirty="0" err="1" smtClean="0"/>
            <a:t>Ingénierie</a:t>
          </a:r>
          <a:r>
            <a:rPr lang="pt-BR" dirty="0" smtClean="0"/>
            <a:t>, </a:t>
          </a:r>
          <a:r>
            <a:rPr lang="pt-BR" dirty="0" err="1" smtClean="0"/>
            <a:t>sciences</a:t>
          </a:r>
          <a:r>
            <a:rPr lang="pt-BR" dirty="0" smtClean="0"/>
            <a:t> </a:t>
          </a:r>
          <a:r>
            <a:rPr lang="pt-BR" dirty="0" err="1" smtClean="0"/>
            <a:t>biomédicales</a:t>
          </a:r>
          <a:endParaRPr lang="pt-BR" dirty="0"/>
        </a:p>
      </dgm:t>
    </dgm:pt>
    <dgm:pt modelId="{5445AC8E-C6C0-4BCD-BADB-2ADDDCC2CEEF}" type="parTrans" cxnId="{1915F0E8-F752-47BC-B560-A3F77F06CE4D}">
      <dgm:prSet/>
      <dgm:spPr/>
      <dgm:t>
        <a:bodyPr/>
        <a:lstStyle/>
        <a:p>
          <a:endParaRPr lang="pt-BR"/>
        </a:p>
      </dgm:t>
    </dgm:pt>
    <dgm:pt modelId="{2EFC2704-FC8A-455B-A3DC-8D5355B76F23}" type="sibTrans" cxnId="{1915F0E8-F752-47BC-B560-A3F77F06CE4D}">
      <dgm:prSet/>
      <dgm:spPr/>
      <dgm:t>
        <a:bodyPr/>
        <a:lstStyle/>
        <a:p>
          <a:endParaRPr lang="pt-BR"/>
        </a:p>
      </dgm:t>
    </dgm:pt>
    <dgm:pt modelId="{7C5CBE87-08BD-4535-89ED-43D7783BF1D0}">
      <dgm:prSet phldrT="[Texto]"/>
      <dgm:spPr>
        <a:ln w="57150">
          <a:solidFill>
            <a:schemeClr val="bg1"/>
          </a:solidFill>
        </a:ln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5 </a:t>
          </a:r>
          <a:r>
            <a:rPr lang="pt-BR" dirty="0" err="1" smtClean="0">
              <a:solidFill>
                <a:schemeClr val="bg1"/>
              </a:solidFill>
            </a:rPr>
            <a:t>ans</a:t>
          </a:r>
          <a:endParaRPr lang="pt-BR" dirty="0">
            <a:solidFill>
              <a:schemeClr val="bg1"/>
            </a:solidFill>
          </a:endParaRPr>
        </a:p>
      </dgm:t>
    </dgm:pt>
    <dgm:pt modelId="{865552FB-91FA-4B3B-BF9E-439AB1C4CD5C}" type="parTrans" cxnId="{77A45F41-842D-4710-AFE1-65EACB600C36}">
      <dgm:prSet/>
      <dgm:spPr/>
      <dgm:t>
        <a:bodyPr/>
        <a:lstStyle/>
        <a:p>
          <a:endParaRPr lang="pt-BR"/>
        </a:p>
      </dgm:t>
    </dgm:pt>
    <dgm:pt modelId="{4070B947-3635-475A-B711-B6F788B5D8AA}" type="sibTrans" cxnId="{77A45F41-842D-4710-AFE1-65EACB600C36}">
      <dgm:prSet/>
      <dgm:spPr/>
      <dgm:t>
        <a:bodyPr/>
        <a:lstStyle/>
        <a:p>
          <a:endParaRPr lang="pt-BR"/>
        </a:p>
      </dgm:t>
    </dgm:pt>
    <dgm:pt modelId="{602D4904-64AA-4B52-8226-2BA3B4C60E8A}">
      <dgm:prSet phldrT="[Texto]"/>
      <dgm:spPr/>
      <dgm:t>
        <a:bodyPr/>
        <a:lstStyle/>
        <a:p>
          <a:r>
            <a:rPr lang="pt-BR" dirty="0" err="1" smtClean="0"/>
            <a:t>Sciences</a:t>
          </a:r>
          <a:r>
            <a:rPr lang="pt-BR" dirty="0" smtClean="0"/>
            <a:t> </a:t>
          </a:r>
          <a:r>
            <a:rPr lang="pt-BR" dirty="0" err="1" smtClean="0"/>
            <a:t>humaines</a:t>
          </a:r>
          <a:r>
            <a:rPr lang="pt-BR" dirty="0" smtClean="0"/>
            <a:t> et </a:t>
          </a:r>
          <a:r>
            <a:rPr lang="pt-BR" dirty="0" err="1" smtClean="0"/>
            <a:t>sociales</a:t>
          </a:r>
          <a:endParaRPr lang="pt-BR" dirty="0"/>
        </a:p>
      </dgm:t>
    </dgm:pt>
    <dgm:pt modelId="{BC0EDA55-886A-4257-AA08-90AB3A602BC9}" type="parTrans" cxnId="{42ECBA02-4201-450D-80EE-36A03CDD8ECB}">
      <dgm:prSet/>
      <dgm:spPr/>
      <dgm:t>
        <a:bodyPr/>
        <a:lstStyle/>
        <a:p>
          <a:endParaRPr lang="pt-BR"/>
        </a:p>
      </dgm:t>
    </dgm:pt>
    <dgm:pt modelId="{429127E7-AEF6-484F-A841-552A664B06EE}" type="sibTrans" cxnId="{42ECBA02-4201-450D-80EE-36A03CDD8ECB}">
      <dgm:prSet/>
      <dgm:spPr/>
      <dgm:t>
        <a:bodyPr/>
        <a:lstStyle/>
        <a:p>
          <a:endParaRPr lang="pt-BR"/>
        </a:p>
      </dgm:t>
    </dgm:pt>
    <dgm:pt modelId="{8931BFE6-3122-4848-8977-136F56099497}">
      <dgm:prSet phldrT="[Texto]"/>
      <dgm:spPr>
        <a:ln w="76200">
          <a:solidFill>
            <a:schemeClr val="bg1"/>
          </a:solidFill>
        </a:ln>
      </dgm:spPr>
      <dgm:t>
        <a:bodyPr/>
        <a:lstStyle/>
        <a:p>
          <a:r>
            <a:rPr lang="pt-BR" dirty="0" smtClean="0"/>
            <a:t>4 </a:t>
          </a:r>
          <a:r>
            <a:rPr lang="pt-BR" dirty="0" err="1" smtClean="0"/>
            <a:t>ans</a:t>
          </a:r>
          <a:endParaRPr lang="pt-BR" dirty="0"/>
        </a:p>
      </dgm:t>
    </dgm:pt>
    <dgm:pt modelId="{7DDDCE68-3B72-4C47-9254-2B5C07B0FAAB}" type="parTrans" cxnId="{8A3FDD21-B98F-4CAB-A09C-3B2EE3F41F5A}">
      <dgm:prSet/>
      <dgm:spPr/>
      <dgm:t>
        <a:bodyPr/>
        <a:lstStyle/>
        <a:p>
          <a:endParaRPr lang="pt-BR"/>
        </a:p>
      </dgm:t>
    </dgm:pt>
    <dgm:pt modelId="{A1962FBB-D2A5-421A-8B51-905518116D6C}" type="sibTrans" cxnId="{8A3FDD21-B98F-4CAB-A09C-3B2EE3F41F5A}">
      <dgm:prSet/>
      <dgm:spPr/>
      <dgm:t>
        <a:bodyPr/>
        <a:lstStyle/>
        <a:p>
          <a:endParaRPr lang="pt-BR"/>
        </a:p>
      </dgm:t>
    </dgm:pt>
    <dgm:pt modelId="{96F75968-58BA-4E78-8F41-022E3F8607F0}" type="pres">
      <dgm:prSet presAssocID="{99A5730C-EDEA-4871-BD2E-E5A2B03A6C7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45B46A6C-1ADB-4B79-B0AF-800C00E73B71}" type="pres">
      <dgm:prSet presAssocID="{D0A182FB-AF39-43C6-A5C2-59FAE054632D}" presName="parentText_1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10C22D-8016-4B82-9FF1-EF210EE435A3}" type="pres">
      <dgm:prSet presAssocID="{D0A182FB-AF39-43C6-A5C2-59FAE054632D}" presName="childText_1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CF009F-FAFD-4B8F-B173-1A375AB2C74D}" type="pres">
      <dgm:prSet presAssocID="{D0A182FB-AF39-43C6-A5C2-59FAE054632D}" presName="accentShape_1" presStyleCnt="0"/>
      <dgm:spPr/>
    </dgm:pt>
    <dgm:pt modelId="{805124E0-136F-4E18-AC6E-71786B5C3343}" type="pres">
      <dgm:prSet presAssocID="{D0A182FB-AF39-43C6-A5C2-59FAE054632D}" presName="imageRepeatNode" presStyleLbl="node1" presStyleIdx="0" presStyleCnt="2"/>
      <dgm:spPr/>
      <dgm:t>
        <a:bodyPr/>
        <a:lstStyle/>
        <a:p>
          <a:endParaRPr lang="pt-BR"/>
        </a:p>
      </dgm:t>
    </dgm:pt>
    <dgm:pt modelId="{F1BC2B0D-E1A2-46C4-8F79-EA6184AD46DC}" type="pres">
      <dgm:prSet presAssocID="{602D4904-64AA-4B52-8226-2BA3B4C60E8A}" presName="parentText_2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864604-D112-4F3C-9BCE-A5C71331830B}" type="pres">
      <dgm:prSet presAssocID="{602D4904-64AA-4B52-8226-2BA3B4C60E8A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10C2C9-33DE-4E9E-A70E-1A6EB80C921E}" type="pres">
      <dgm:prSet presAssocID="{602D4904-64AA-4B52-8226-2BA3B4C60E8A}" presName="accentShape_2" presStyleCnt="0"/>
      <dgm:spPr/>
    </dgm:pt>
    <dgm:pt modelId="{F6B99A2D-5D93-40B6-AC6B-A460D440C010}" type="pres">
      <dgm:prSet presAssocID="{602D4904-64AA-4B52-8226-2BA3B4C60E8A}" presName="imageRepeatNode" presStyleLbl="node1" presStyleIdx="1" presStyleCnt="2"/>
      <dgm:spPr/>
      <dgm:t>
        <a:bodyPr/>
        <a:lstStyle/>
        <a:p>
          <a:endParaRPr lang="pt-BR"/>
        </a:p>
      </dgm:t>
    </dgm:pt>
  </dgm:ptLst>
  <dgm:cxnLst>
    <dgm:cxn modelId="{42ECBA02-4201-450D-80EE-36A03CDD8ECB}" srcId="{99A5730C-EDEA-4871-BD2E-E5A2B03A6C71}" destId="{602D4904-64AA-4B52-8226-2BA3B4C60E8A}" srcOrd="1" destOrd="0" parTransId="{BC0EDA55-886A-4257-AA08-90AB3A602BC9}" sibTransId="{429127E7-AEF6-484F-A841-552A664B06EE}"/>
    <dgm:cxn modelId="{24C99252-9E23-489A-A90B-C2DAFDB238AD}" type="presOf" srcId="{D0A182FB-AF39-43C6-A5C2-59FAE054632D}" destId="{45B46A6C-1ADB-4B79-B0AF-800C00E73B71}" srcOrd="0" destOrd="0" presId="urn:microsoft.com/office/officeart/2009/3/layout/BlockDescendingList"/>
    <dgm:cxn modelId="{CC5A7101-6269-4273-A39D-06CD9390C66E}" type="presOf" srcId="{7C5CBE87-08BD-4535-89ED-43D7783BF1D0}" destId="{BF10C22D-8016-4B82-9FF1-EF210EE435A3}" srcOrd="0" destOrd="0" presId="urn:microsoft.com/office/officeart/2009/3/layout/BlockDescendingList"/>
    <dgm:cxn modelId="{77A45F41-842D-4710-AFE1-65EACB600C36}" srcId="{D0A182FB-AF39-43C6-A5C2-59FAE054632D}" destId="{7C5CBE87-08BD-4535-89ED-43D7783BF1D0}" srcOrd="0" destOrd="0" parTransId="{865552FB-91FA-4B3B-BF9E-439AB1C4CD5C}" sibTransId="{4070B947-3635-475A-B711-B6F788B5D8AA}"/>
    <dgm:cxn modelId="{1915F0E8-F752-47BC-B560-A3F77F06CE4D}" srcId="{99A5730C-EDEA-4871-BD2E-E5A2B03A6C71}" destId="{D0A182FB-AF39-43C6-A5C2-59FAE054632D}" srcOrd="0" destOrd="0" parTransId="{5445AC8E-C6C0-4BCD-BADB-2ADDDCC2CEEF}" sibTransId="{2EFC2704-FC8A-455B-A3DC-8D5355B76F23}"/>
    <dgm:cxn modelId="{AEBC474E-69B6-4198-A73A-7AE22B8FCFEC}" type="presOf" srcId="{8931BFE6-3122-4848-8977-136F56099497}" destId="{AF864604-D112-4F3C-9BCE-A5C71331830B}" srcOrd="0" destOrd="0" presId="urn:microsoft.com/office/officeart/2009/3/layout/BlockDescendingList"/>
    <dgm:cxn modelId="{451A6098-CE1B-460C-9AD0-B5D1D9205466}" type="presOf" srcId="{99A5730C-EDEA-4871-BD2E-E5A2B03A6C71}" destId="{96F75968-58BA-4E78-8F41-022E3F8607F0}" srcOrd="0" destOrd="0" presId="urn:microsoft.com/office/officeart/2009/3/layout/BlockDescendingList"/>
    <dgm:cxn modelId="{8A3FDD21-B98F-4CAB-A09C-3B2EE3F41F5A}" srcId="{602D4904-64AA-4B52-8226-2BA3B4C60E8A}" destId="{8931BFE6-3122-4848-8977-136F56099497}" srcOrd="0" destOrd="0" parTransId="{7DDDCE68-3B72-4C47-9254-2B5C07B0FAAB}" sibTransId="{A1962FBB-D2A5-421A-8B51-905518116D6C}"/>
    <dgm:cxn modelId="{0D8CB874-9015-4A50-AB2F-E63A332825BB}" type="presOf" srcId="{602D4904-64AA-4B52-8226-2BA3B4C60E8A}" destId="{F1BC2B0D-E1A2-46C4-8F79-EA6184AD46DC}" srcOrd="0" destOrd="0" presId="urn:microsoft.com/office/officeart/2009/3/layout/BlockDescendingList"/>
    <dgm:cxn modelId="{8BE1DF07-F35B-4539-B770-6AF8C62E08A3}" type="presOf" srcId="{D0A182FB-AF39-43C6-A5C2-59FAE054632D}" destId="{805124E0-136F-4E18-AC6E-71786B5C3343}" srcOrd="1" destOrd="0" presId="urn:microsoft.com/office/officeart/2009/3/layout/BlockDescendingList"/>
    <dgm:cxn modelId="{14C0E2E2-A69F-4AFD-B2FD-179CB47B4334}" type="presOf" srcId="{602D4904-64AA-4B52-8226-2BA3B4C60E8A}" destId="{F6B99A2D-5D93-40B6-AC6B-A460D440C010}" srcOrd="1" destOrd="0" presId="urn:microsoft.com/office/officeart/2009/3/layout/BlockDescendingList"/>
    <dgm:cxn modelId="{5506CECA-E620-49D7-845A-34EB723AF96F}" type="presParOf" srcId="{96F75968-58BA-4E78-8F41-022E3F8607F0}" destId="{45B46A6C-1ADB-4B79-B0AF-800C00E73B71}" srcOrd="0" destOrd="0" presId="urn:microsoft.com/office/officeart/2009/3/layout/BlockDescendingList"/>
    <dgm:cxn modelId="{DBDEB2F7-D69A-45FD-B9F3-CBB0A92F9106}" type="presParOf" srcId="{96F75968-58BA-4E78-8F41-022E3F8607F0}" destId="{BF10C22D-8016-4B82-9FF1-EF210EE435A3}" srcOrd="1" destOrd="0" presId="urn:microsoft.com/office/officeart/2009/3/layout/BlockDescendingList"/>
    <dgm:cxn modelId="{AEBC2E75-F856-4F8E-90A2-9641E9C6EA2E}" type="presParOf" srcId="{96F75968-58BA-4E78-8F41-022E3F8607F0}" destId="{35CF009F-FAFD-4B8F-B173-1A375AB2C74D}" srcOrd="2" destOrd="0" presId="urn:microsoft.com/office/officeart/2009/3/layout/BlockDescendingList"/>
    <dgm:cxn modelId="{C41A635E-E2CD-4045-AC12-A7AFFD0CB789}" type="presParOf" srcId="{35CF009F-FAFD-4B8F-B173-1A375AB2C74D}" destId="{805124E0-136F-4E18-AC6E-71786B5C3343}" srcOrd="0" destOrd="0" presId="urn:microsoft.com/office/officeart/2009/3/layout/BlockDescendingList"/>
    <dgm:cxn modelId="{2F0CDCBD-C414-42C3-9816-B71C0B9525AF}" type="presParOf" srcId="{96F75968-58BA-4E78-8F41-022E3F8607F0}" destId="{F1BC2B0D-E1A2-46C4-8F79-EA6184AD46DC}" srcOrd="3" destOrd="0" presId="urn:microsoft.com/office/officeart/2009/3/layout/BlockDescendingList"/>
    <dgm:cxn modelId="{1CE537C7-F06E-4AD4-9EC9-5C270CE03609}" type="presParOf" srcId="{96F75968-58BA-4E78-8F41-022E3F8607F0}" destId="{AF864604-D112-4F3C-9BCE-A5C71331830B}" srcOrd="4" destOrd="0" presId="urn:microsoft.com/office/officeart/2009/3/layout/BlockDescendingList"/>
    <dgm:cxn modelId="{98E6B165-0CC0-48F0-BECA-06EC67F13562}" type="presParOf" srcId="{96F75968-58BA-4E78-8F41-022E3F8607F0}" destId="{7110C2C9-33DE-4E9E-A70E-1A6EB80C921E}" srcOrd="5" destOrd="0" presId="urn:microsoft.com/office/officeart/2009/3/layout/BlockDescendingList"/>
    <dgm:cxn modelId="{EA4B2AC8-2E3D-44C9-B5EA-A4964D76B48E}" type="presParOf" srcId="{7110C2C9-33DE-4E9E-A70E-1A6EB80C921E}" destId="{F6B99A2D-5D93-40B6-AC6B-A460D440C010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341FDD-B484-4309-8AE5-B4757A3983F9}" type="doc">
      <dgm:prSet loTypeId="urn:microsoft.com/office/officeart/2005/8/layout/hierarchy4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2491BD7A-8A2F-43A6-8542-37A0AD1F36C5}">
      <dgm:prSet phldrT="[Texto]"/>
      <dgm:spPr/>
      <dgm:t>
        <a:bodyPr/>
        <a:lstStyle/>
        <a:p>
          <a:r>
            <a:rPr lang="pt-BR" dirty="0" smtClean="0"/>
            <a:t>Le </a:t>
          </a:r>
          <a:r>
            <a:rPr lang="pt-BR" dirty="0" err="1" smtClean="0"/>
            <a:t>matin</a:t>
          </a:r>
          <a:r>
            <a:rPr lang="pt-BR" dirty="0" smtClean="0"/>
            <a:t>: 07:30-12:00</a:t>
          </a:r>
          <a:endParaRPr lang="pt-BR" dirty="0"/>
        </a:p>
      </dgm:t>
    </dgm:pt>
    <dgm:pt modelId="{625C9177-FB1D-455F-9DDC-8402988D7684}" type="parTrans" cxnId="{B7B188B4-B06F-4C76-9DC6-0FF0845613AC}">
      <dgm:prSet/>
      <dgm:spPr/>
      <dgm:t>
        <a:bodyPr/>
        <a:lstStyle/>
        <a:p>
          <a:endParaRPr lang="pt-BR"/>
        </a:p>
      </dgm:t>
    </dgm:pt>
    <dgm:pt modelId="{869BC33B-23C4-4475-85C1-7C07DA5CCE11}" type="sibTrans" cxnId="{B7B188B4-B06F-4C76-9DC6-0FF0845613AC}">
      <dgm:prSet/>
      <dgm:spPr/>
      <dgm:t>
        <a:bodyPr/>
        <a:lstStyle/>
        <a:p>
          <a:endParaRPr lang="pt-BR"/>
        </a:p>
      </dgm:t>
    </dgm:pt>
    <dgm:pt modelId="{EFD82ACE-DCDE-43E0-9E65-4DC3E9F797DE}">
      <dgm:prSet phldrT="[Texto]"/>
      <dgm:spPr/>
      <dgm:t>
        <a:bodyPr/>
        <a:lstStyle/>
        <a:p>
          <a:r>
            <a:rPr lang="pt-BR" dirty="0" err="1" smtClean="0"/>
            <a:t>L’après-midi</a:t>
          </a:r>
          <a:r>
            <a:rPr lang="pt-BR" dirty="0" smtClean="0"/>
            <a:t>: 13:30-18:00</a:t>
          </a:r>
          <a:endParaRPr lang="pt-BR" dirty="0"/>
        </a:p>
      </dgm:t>
    </dgm:pt>
    <dgm:pt modelId="{7F57FAC9-BEEA-4F08-98F3-9E103874C0F5}" type="parTrans" cxnId="{0CB473D8-3BEB-4128-9EDE-312FC2335875}">
      <dgm:prSet/>
      <dgm:spPr/>
      <dgm:t>
        <a:bodyPr/>
        <a:lstStyle/>
        <a:p>
          <a:endParaRPr lang="pt-BR"/>
        </a:p>
      </dgm:t>
    </dgm:pt>
    <dgm:pt modelId="{C04FD5F4-01D0-47AD-9437-026B76FC14C6}" type="sibTrans" cxnId="{0CB473D8-3BEB-4128-9EDE-312FC2335875}">
      <dgm:prSet/>
      <dgm:spPr/>
      <dgm:t>
        <a:bodyPr/>
        <a:lstStyle/>
        <a:p>
          <a:endParaRPr lang="pt-BR"/>
        </a:p>
      </dgm:t>
    </dgm:pt>
    <dgm:pt modelId="{A0485B6F-1722-4077-90A9-6A91BF4A29E1}">
      <dgm:prSet phldrT="[Texto]"/>
      <dgm:spPr/>
      <dgm:t>
        <a:bodyPr/>
        <a:lstStyle/>
        <a:p>
          <a:r>
            <a:rPr lang="pt-BR" dirty="0" smtClean="0"/>
            <a:t>La </a:t>
          </a:r>
          <a:r>
            <a:rPr lang="pt-BR" dirty="0" err="1" smtClean="0"/>
            <a:t>soir</a:t>
          </a:r>
          <a:r>
            <a:rPr lang="pt-BR" dirty="0" smtClean="0"/>
            <a:t>: 19:30-23:00</a:t>
          </a:r>
          <a:endParaRPr lang="pt-BR" dirty="0"/>
        </a:p>
      </dgm:t>
    </dgm:pt>
    <dgm:pt modelId="{B90C420A-30C5-46B1-B8E3-52A2304DD23C}" type="parTrans" cxnId="{37B4D835-FD99-43CF-B07F-DCAC155BEA35}">
      <dgm:prSet/>
      <dgm:spPr/>
      <dgm:t>
        <a:bodyPr/>
        <a:lstStyle/>
        <a:p>
          <a:endParaRPr lang="pt-BR"/>
        </a:p>
      </dgm:t>
    </dgm:pt>
    <dgm:pt modelId="{58C5FD2D-E189-4C04-89FA-BBAA2EC23CF2}" type="sibTrans" cxnId="{37B4D835-FD99-43CF-B07F-DCAC155BEA35}">
      <dgm:prSet/>
      <dgm:spPr/>
      <dgm:t>
        <a:bodyPr/>
        <a:lstStyle/>
        <a:p>
          <a:endParaRPr lang="pt-BR"/>
        </a:p>
      </dgm:t>
    </dgm:pt>
    <dgm:pt modelId="{07B4FE5C-CD78-45D9-9868-34C60E93B955}">
      <dgm:prSet phldrT="[Texto]"/>
      <dgm:spPr/>
      <dgm:t>
        <a:bodyPr/>
        <a:lstStyle/>
        <a:p>
          <a:r>
            <a:rPr lang="pt-BR" dirty="0" smtClean="0"/>
            <a:t>“Integral”: 07:30-17:30</a:t>
          </a:r>
          <a:endParaRPr lang="pt-BR" dirty="0"/>
        </a:p>
      </dgm:t>
    </dgm:pt>
    <dgm:pt modelId="{F1DD2316-95F9-4D40-9D35-6CA0E485C9BE}" type="parTrans" cxnId="{CC0D8E69-75FF-4C4A-9AB4-E3AD4E6E2E92}">
      <dgm:prSet/>
      <dgm:spPr/>
      <dgm:t>
        <a:bodyPr/>
        <a:lstStyle/>
        <a:p>
          <a:endParaRPr lang="pt-BR"/>
        </a:p>
      </dgm:t>
    </dgm:pt>
    <dgm:pt modelId="{3C321F33-49CF-4F89-B9F9-03893646909A}" type="sibTrans" cxnId="{CC0D8E69-75FF-4C4A-9AB4-E3AD4E6E2E92}">
      <dgm:prSet/>
      <dgm:spPr/>
      <dgm:t>
        <a:bodyPr/>
        <a:lstStyle/>
        <a:p>
          <a:endParaRPr lang="pt-BR"/>
        </a:p>
      </dgm:t>
    </dgm:pt>
    <dgm:pt modelId="{81BA9C8C-BB80-45DC-AEEF-C2884068CD07}" type="pres">
      <dgm:prSet presAssocID="{D2341FDD-B484-4309-8AE5-B4757A3983F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CE79CE6-B11E-47EE-B033-E5EFE646BB8F}" type="pres">
      <dgm:prSet presAssocID="{2491BD7A-8A2F-43A6-8542-37A0AD1F36C5}" presName="vertOne" presStyleCnt="0"/>
      <dgm:spPr/>
    </dgm:pt>
    <dgm:pt modelId="{DA9489BA-3809-4271-BBC5-D0E18EE8C384}" type="pres">
      <dgm:prSet presAssocID="{2491BD7A-8A2F-43A6-8542-37A0AD1F36C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5052DB2-7AAF-42EB-9333-06A6845A5643}" type="pres">
      <dgm:prSet presAssocID="{2491BD7A-8A2F-43A6-8542-37A0AD1F36C5}" presName="parTransOne" presStyleCnt="0"/>
      <dgm:spPr/>
    </dgm:pt>
    <dgm:pt modelId="{613B21C0-A586-47A4-90D8-5D6EE7DE2398}" type="pres">
      <dgm:prSet presAssocID="{2491BD7A-8A2F-43A6-8542-37A0AD1F36C5}" presName="horzOne" presStyleCnt="0"/>
      <dgm:spPr/>
    </dgm:pt>
    <dgm:pt modelId="{8E7154AE-8896-4048-90F5-621F17B1E49A}" type="pres">
      <dgm:prSet presAssocID="{EFD82ACE-DCDE-43E0-9E65-4DC3E9F797DE}" presName="vertTwo" presStyleCnt="0"/>
      <dgm:spPr/>
    </dgm:pt>
    <dgm:pt modelId="{9B2C44E5-404C-42CB-B7B5-8EFFD6FFBEDA}" type="pres">
      <dgm:prSet presAssocID="{EFD82ACE-DCDE-43E0-9E65-4DC3E9F797DE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BB6E47-1435-4872-ABE6-A76792ABFB9D}" type="pres">
      <dgm:prSet presAssocID="{EFD82ACE-DCDE-43E0-9E65-4DC3E9F797DE}" presName="parTransTwo" presStyleCnt="0"/>
      <dgm:spPr/>
    </dgm:pt>
    <dgm:pt modelId="{C5FFFBD3-2CA9-4BA5-8413-29E5B3CF36CF}" type="pres">
      <dgm:prSet presAssocID="{EFD82ACE-DCDE-43E0-9E65-4DC3E9F797DE}" presName="horzTwo" presStyleCnt="0"/>
      <dgm:spPr/>
    </dgm:pt>
    <dgm:pt modelId="{DE636B1F-3381-4406-8D93-5D761BCAB022}" type="pres">
      <dgm:prSet presAssocID="{A0485B6F-1722-4077-90A9-6A91BF4A29E1}" presName="vertThree" presStyleCnt="0"/>
      <dgm:spPr/>
    </dgm:pt>
    <dgm:pt modelId="{A4A54F09-6356-43B5-935E-2D574AC5E692}" type="pres">
      <dgm:prSet presAssocID="{A0485B6F-1722-4077-90A9-6A91BF4A29E1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2ADB00-F7B6-4EBF-BC3A-6C0609BBD028}" type="pres">
      <dgm:prSet presAssocID="{A0485B6F-1722-4077-90A9-6A91BF4A29E1}" presName="parTransThree" presStyleCnt="0"/>
      <dgm:spPr/>
    </dgm:pt>
    <dgm:pt modelId="{121CB291-C124-49B3-A2F7-A48114C5331A}" type="pres">
      <dgm:prSet presAssocID="{A0485B6F-1722-4077-90A9-6A91BF4A29E1}" presName="horzThree" presStyleCnt="0"/>
      <dgm:spPr/>
    </dgm:pt>
    <dgm:pt modelId="{C2C416A4-8FBC-462F-B985-59A96AE1EA4C}" type="pres">
      <dgm:prSet presAssocID="{07B4FE5C-CD78-45D9-9868-34C60E93B955}" presName="vertFour" presStyleCnt="0">
        <dgm:presLayoutVars>
          <dgm:chPref val="3"/>
        </dgm:presLayoutVars>
      </dgm:prSet>
      <dgm:spPr/>
    </dgm:pt>
    <dgm:pt modelId="{38334508-3D12-44B4-BF44-F6F0C8D0F419}" type="pres">
      <dgm:prSet presAssocID="{07B4FE5C-CD78-45D9-9868-34C60E93B955}" presName="txFour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AD17A4B-9653-445C-934B-FC727370A44A}" type="pres">
      <dgm:prSet presAssocID="{07B4FE5C-CD78-45D9-9868-34C60E93B955}" presName="horzFour" presStyleCnt="0"/>
      <dgm:spPr/>
    </dgm:pt>
  </dgm:ptLst>
  <dgm:cxnLst>
    <dgm:cxn modelId="{F6F9CB89-D526-495E-87C6-03C16E8000AD}" type="presOf" srcId="{2491BD7A-8A2F-43A6-8542-37A0AD1F36C5}" destId="{DA9489BA-3809-4271-BBC5-D0E18EE8C384}" srcOrd="0" destOrd="0" presId="urn:microsoft.com/office/officeart/2005/8/layout/hierarchy4"/>
    <dgm:cxn modelId="{D064AC7F-F5DC-4353-877D-FECDA6981C68}" type="presOf" srcId="{A0485B6F-1722-4077-90A9-6A91BF4A29E1}" destId="{A4A54F09-6356-43B5-935E-2D574AC5E692}" srcOrd="0" destOrd="0" presId="urn:microsoft.com/office/officeart/2005/8/layout/hierarchy4"/>
    <dgm:cxn modelId="{D9C16F77-F5F6-4BD7-A556-7EB69896FD39}" type="presOf" srcId="{07B4FE5C-CD78-45D9-9868-34C60E93B955}" destId="{38334508-3D12-44B4-BF44-F6F0C8D0F419}" srcOrd="0" destOrd="0" presId="urn:microsoft.com/office/officeart/2005/8/layout/hierarchy4"/>
    <dgm:cxn modelId="{0CB473D8-3BEB-4128-9EDE-312FC2335875}" srcId="{2491BD7A-8A2F-43A6-8542-37A0AD1F36C5}" destId="{EFD82ACE-DCDE-43E0-9E65-4DC3E9F797DE}" srcOrd="0" destOrd="0" parTransId="{7F57FAC9-BEEA-4F08-98F3-9E103874C0F5}" sibTransId="{C04FD5F4-01D0-47AD-9437-026B76FC14C6}"/>
    <dgm:cxn modelId="{5C356542-EFE4-4996-8D72-C0DDA4150CE2}" type="presOf" srcId="{D2341FDD-B484-4309-8AE5-B4757A3983F9}" destId="{81BA9C8C-BB80-45DC-AEEF-C2884068CD07}" srcOrd="0" destOrd="0" presId="urn:microsoft.com/office/officeart/2005/8/layout/hierarchy4"/>
    <dgm:cxn modelId="{B7B188B4-B06F-4C76-9DC6-0FF0845613AC}" srcId="{D2341FDD-B484-4309-8AE5-B4757A3983F9}" destId="{2491BD7A-8A2F-43A6-8542-37A0AD1F36C5}" srcOrd="0" destOrd="0" parTransId="{625C9177-FB1D-455F-9DDC-8402988D7684}" sibTransId="{869BC33B-23C4-4475-85C1-7C07DA5CCE11}"/>
    <dgm:cxn modelId="{CC0D8E69-75FF-4C4A-9AB4-E3AD4E6E2E92}" srcId="{A0485B6F-1722-4077-90A9-6A91BF4A29E1}" destId="{07B4FE5C-CD78-45D9-9868-34C60E93B955}" srcOrd="0" destOrd="0" parTransId="{F1DD2316-95F9-4D40-9D35-6CA0E485C9BE}" sibTransId="{3C321F33-49CF-4F89-B9F9-03893646909A}"/>
    <dgm:cxn modelId="{A8B14988-5CBB-4523-9C03-8EBC812478A9}" type="presOf" srcId="{EFD82ACE-DCDE-43E0-9E65-4DC3E9F797DE}" destId="{9B2C44E5-404C-42CB-B7B5-8EFFD6FFBEDA}" srcOrd="0" destOrd="0" presId="urn:microsoft.com/office/officeart/2005/8/layout/hierarchy4"/>
    <dgm:cxn modelId="{37B4D835-FD99-43CF-B07F-DCAC155BEA35}" srcId="{EFD82ACE-DCDE-43E0-9E65-4DC3E9F797DE}" destId="{A0485B6F-1722-4077-90A9-6A91BF4A29E1}" srcOrd="0" destOrd="0" parTransId="{B90C420A-30C5-46B1-B8E3-52A2304DD23C}" sibTransId="{58C5FD2D-E189-4C04-89FA-BBAA2EC23CF2}"/>
    <dgm:cxn modelId="{671ADB93-D69C-41DF-8A6E-09C20C6C39CA}" type="presParOf" srcId="{81BA9C8C-BB80-45DC-AEEF-C2884068CD07}" destId="{4CE79CE6-B11E-47EE-B033-E5EFE646BB8F}" srcOrd="0" destOrd="0" presId="urn:microsoft.com/office/officeart/2005/8/layout/hierarchy4"/>
    <dgm:cxn modelId="{4B29FCD9-CCEC-4F33-AA8C-9CC933B66062}" type="presParOf" srcId="{4CE79CE6-B11E-47EE-B033-E5EFE646BB8F}" destId="{DA9489BA-3809-4271-BBC5-D0E18EE8C384}" srcOrd="0" destOrd="0" presId="urn:microsoft.com/office/officeart/2005/8/layout/hierarchy4"/>
    <dgm:cxn modelId="{A56207D2-BD31-4D30-9B90-1C53EEF0F860}" type="presParOf" srcId="{4CE79CE6-B11E-47EE-B033-E5EFE646BB8F}" destId="{C5052DB2-7AAF-42EB-9333-06A6845A5643}" srcOrd="1" destOrd="0" presId="urn:microsoft.com/office/officeart/2005/8/layout/hierarchy4"/>
    <dgm:cxn modelId="{8DCA45D8-AF0D-4ED0-AEB7-B635225478BB}" type="presParOf" srcId="{4CE79CE6-B11E-47EE-B033-E5EFE646BB8F}" destId="{613B21C0-A586-47A4-90D8-5D6EE7DE2398}" srcOrd="2" destOrd="0" presId="urn:microsoft.com/office/officeart/2005/8/layout/hierarchy4"/>
    <dgm:cxn modelId="{77368E42-30B7-4A39-B4E8-BA6D61A660F6}" type="presParOf" srcId="{613B21C0-A586-47A4-90D8-5D6EE7DE2398}" destId="{8E7154AE-8896-4048-90F5-621F17B1E49A}" srcOrd="0" destOrd="0" presId="urn:microsoft.com/office/officeart/2005/8/layout/hierarchy4"/>
    <dgm:cxn modelId="{E8515C85-BF41-4557-A890-0828A67CBFF6}" type="presParOf" srcId="{8E7154AE-8896-4048-90F5-621F17B1E49A}" destId="{9B2C44E5-404C-42CB-B7B5-8EFFD6FFBEDA}" srcOrd="0" destOrd="0" presId="urn:microsoft.com/office/officeart/2005/8/layout/hierarchy4"/>
    <dgm:cxn modelId="{CAE2D04F-23ED-405E-9904-F5D975A9DBDE}" type="presParOf" srcId="{8E7154AE-8896-4048-90F5-621F17B1E49A}" destId="{B3BB6E47-1435-4872-ABE6-A76792ABFB9D}" srcOrd="1" destOrd="0" presId="urn:microsoft.com/office/officeart/2005/8/layout/hierarchy4"/>
    <dgm:cxn modelId="{14E5D7C0-E5C7-4A2E-BF9D-C595A9175242}" type="presParOf" srcId="{8E7154AE-8896-4048-90F5-621F17B1E49A}" destId="{C5FFFBD3-2CA9-4BA5-8413-29E5B3CF36CF}" srcOrd="2" destOrd="0" presId="urn:microsoft.com/office/officeart/2005/8/layout/hierarchy4"/>
    <dgm:cxn modelId="{4D8AC63F-EC60-4DCE-9F0A-8760612B577A}" type="presParOf" srcId="{C5FFFBD3-2CA9-4BA5-8413-29E5B3CF36CF}" destId="{DE636B1F-3381-4406-8D93-5D761BCAB022}" srcOrd="0" destOrd="0" presId="urn:microsoft.com/office/officeart/2005/8/layout/hierarchy4"/>
    <dgm:cxn modelId="{2771BAE8-5404-4FA4-BE5D-36AA1D4EF024}" type="presParOf" srcId="{DE636B1F-3381-4406-8D93-5D761BCAB022}" destId="{A4A54F09-6356-43B5-935E-2D574AC5E692}" srcOrd="0" destOrd="0" presId="urn:microsoft.com/office/officeart/2005/8/layout/hierarchy4"/>
    <dgm:cxn modelId="{5D3AA4DF-A908-4B66-8D78-6E567C2612FA}" type="presParOf" srcId="{DE636B1F-3381-4406-8D93-5D761BCAB022}" destId="{DA2ADB00-F7B6-4EBF-BC3A-6C0609BBD028}" srcOrd="1" destOrd="0" presId="urn:microsoft.com/office/officeart/2005/8/layout/hierarchy4"/>
    <dgm:cxn modelId="{4C4C9D83-FA55-40D2-9A2B-BFEF6AF32244}" type="presParOf" srcId="{DE636B1F-3381-4406-8D93-5D761BCAB022}" destId="{121CB291-C124-49B3-A2F7-A48114C5331A}" srcOrd="2" destOrd="0" presId="urn:microsoft.com/office/officeart/2005/8/layout/hierarchy4"/>
    <dgm:cxn modelId="{BAE46D59-B4DE-44B6-9194-A0CF1550AFE3}" type="presParOf" srcId="{121CB291-C124-49B3-A2F7-A48114C5331A}" destId="{C2C416A4-8FBC-462F-B985-59A96AE1EA4C}" srcOrd="0" destOrd="0" presId="urn:microsoft.com/office/officeart/2005/8/layout/hierarchy4"/>
    <dgm:cxn modelId="{F06A6EE8-07EA-499A-8167-072A5CCF4510}" type="presParOf" srcId="{C2C416A4-8FBC-462F-B985-59A96AE1EA4C}" destId="{38334508-3D12-44B4-BF44-F6F0C8D0F419}" srcOrd="0" destOrd="0" presId="urn:microsoft.com/office/officeart/2005/8/layout/hierarchy4"/>
    <dgm:cxn modelId="{A120595D-4920-4EA0-8E43-2533790B443F}" type="presParOf" srcId="{C2C416A4-8FBC-462F-B985-59A96AE1EA4C}" destId="{8AD17A4B-9653-445C-934B-FC727370A44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6D2AA-593C-4F13-9F00-66617C96692F}">
      <dsp:nvSpPr>
        <dsp:cNvPr id="0" name=""/>
        <dsp:cNvSpPr/>
      </dsp:nvSpPr>
      <dsp:spPr>
        <a:xfrm>
          <a:off x="0" y="551139"/>
          <a:ext cx="6096000" cy="88780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err="1" smtClean="0"/>
            <a:t>Cours</a:t>
          </a:r>
          <a:r>
            <a:rPr lang="pt-BR" sz="1700" kern="1200" dirty="0" smtClean="0"/>
            <a:t> </a:t>
          </a:r>
          <a:r>
            <a:rPr lang="pt-BR" sz="1700" kern="1200" dirty="0" err="1" smtClean="0"/>
            <a:t>Générales</a:t>
          </a:r>
          <a:endParaRPr lang="pt-BR" sz="1700" kern="1200" dirty="0"/>
        </a:p>
      </dsp:txBody>
      <dsp:txXfrm>
        <a:off x="0" y="773091"/>
        <a:ext cx="5874048" cy="443905"/>
      </dsp:txXfrm>
    </dsp:sp>
    <dsp:sp modelId="{8BBB3B95-DD25-49C4-B9C2-66433671F73E}">
      <dsp:nvSpPr>
        <dsp:cNvPr id="0" name=""/>
        <dsp:cNvSpPr/>
      </dsp:nvSpPr>
      <dsp:spPr>
        <a:xfrm>
          <a:off x="0" y="1235768"/>
          <a:ext cx="1877568" cy="1710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err="1" smtClean="0"/>
            <a:t>Portugais</a:t>
          </a:r>
          <a:r>
            <a:rPr lang="pt-BR" sz="1700" kern="1200" dirty="0" smtClean="0"/>
            <a:t>, </a:t>
          </a:r>
          <a:r>
            <a:rPr lang="pt-BR" sz="1700" kern="1200" dirty="0" err="1" smtClean="0"/>
            <a:t>Mathématiques</a:t>
          </a:r>
          <a:r>
            <a:rPr lang="pt-BR" sz="1700" kern="1200" dirty="0" smtClean="0"/>
            <a:t>, </a:t>
          </a:r>
          <a:r>
            <a:rPr lang="pt-BR" sz="1700" kern="1200" dirty="0" err="1" smtClean="0"/>
            <a:t>Physique</a:t>
          </a:r>
          <a:r>
            <a:rPr lang="pt-BR" sz="1700" kern="1200" dirty="0" smtClean="0"/>
            <a:t>, </a:t>
          </a:r>
          <a:r>
            <a:rPr lang="pt-BR" sz="1700" kern="1200" dirty="0" err="1" smtClean="0"/>
            <a:t>Chimie</a:t>
          </a:r>
          <a:r>
            <a:rPr lang="pt-BR" sz="1700" kern="1200" dirty="0" smtClean="0"/>
            <a:t>, </a:t>
          </a:r>
          <a:r>
            <a:rPr lang="pt-BR" sz="1700" kern="1200" dirty="0" err="1" smtClean="0"/>
            <a:t>Biologie</a:t>
          </a:r>
          <a:r>
            <a:rPr lang="pt-BR" sz="1700" kern="1200" dirty="0" smtClean="0"/>
            <a:t>, </a:t>
          </a:r>
          <a:r>
            <a:rPr lang="pt-BR" sz="1700" kern="1200" dirty="0" err="1" smtClean="0"/>
            <a:t>Histoire</a:t>
          </a:r>
          <a:r>
            <a:rPr lang="pt-BR" sz="1700" kern="1200" dirty="0" smtClean="0"/>
            <a:t>, </a:t>
          </a:r>
          <a:r>
            <a:rPr lang="pt-BR" sz="1700" kern="1200" dirty="0" err="1" smtClean="0"/>
            <a:t>Géographie</a:t>
          </a:r>
          <a:endParaRPr lang="pt-BR" sz="1700" kern="1200" dirty="0"/>
        </a:p>
      </dsp:txBody>
      <dsp:txXfrm>
        <a:off x="0" y="1235768"/>
        <a:ext cx="1877568" cy="1710248"/>
      </dsp:txXfrm>
    </dsp:sp>
    <dsp:sp modelId="{F595E160-9CE5-4AD7-92BF-3DE67F466118}">
      <dsp:nvSpPr>
        <dsp:cNvPr id="0" name=""/>
        <dsp:cNvSpPr/>
      </dsp:nvSpPr>
      <dsp:spPr>
        <a:xfrm>
          <a:off x="1877568" y="847075"/>
          <a:ext cx="4218432" cy="88780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err="1" smtClean="0"/>
            <a:t>Portugais</a:t>
          </a:r>
          <a:endParaRPr lang="pt-BR" sz="1700" kern="1200" dirty="0"/>
        </a:p>
      </dsp:txBody>
      <dsp:txXfrm>
        <a:off x="1877568" y="1069027"/>
        <a:ext cx="3996480" cy="443905"/>
      </dsp:txXfrm>
    </dsp:sp>
    <dsp:sp modelId="{50F7546C-B690-4C79-AB35-5A7E6AF016C7}">
      <dsp:nvSpPr>
        <dsp:cNvPr id="0" name=""/>
        <dsp:cNvSpPr/>
      </dsp:nvSpPr>
      <dsp:spPr>
        <a:xfrm>
          <a:off x="1877568" y="1531705"/>
          <a:ext cx="1877568" cy="1710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err="1" smtClean="0"/>
            <a:t>Littérature</a:t>
          </a:r>
          <a:r>
            <a:rPr lang="pt-BR" sz="1700" kern="1200" dirty="0" smtClean="0"/>
            <a:t>, </a:t>
          </a:r>
          <a:r>
            <a:rPr lang="pt-BR" sz="1700" kern="1200" dirty="0" err="1" smtClean="0"/>
            <a:t>grammaire</a:t>
          </a:r>
          <a:r>
            <a:rPr lang="pt-BR" sz="1700" kern="1200" dirty="0" smtClean="0"/>
            <a:t> et </a:t>
          </a:r>
          <a:r>
            <a:rPr lang="pt-BR" sz="1700" kern="1200" dirty="0" err="1" smtClean="0"/>
            <a:t>l’écrit</a:t>
          </a:r>
          <a:endParaRPr lang="pt-BR" sz="1700" kern="1200" dirty="0"/>
        </a:p>
      </dsp:txBody>
      <dsp:txXfrm>
        <a:off x="1877568" y="1531705"/>
        <a:ext cx="1877568" cy="1710248"/>
      </dsp:txXfrm>
    </dsp:sp>
    <dsp:sp modelId="{3B090597-CAC6-4CB4-86B3-50A171C817E1}">
      <dsp:nvSpPr>
        <dsp:cNvPr id="0" name=""/>
        <dsp:cNvSpPr/>
      </dsp:nvSpPr>
      <dsp:spPr>
        <a:xfrm>
          <a:off x="3755136" y="1143012"/>
          <a:ext cx="2340864" cy="88780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err="1" smtClean="0"/>
            <a:t>Cours</a:t>
          </a:r>
          <a:r>
            <a:rPr lang="pt-BR" sz="1700" kern="1200" dirty="0" smtClean="0"/>
            <a:t> </a:t>
          </a:r>
          <a:r>
            <a:rPr lang="pt-BR" sz="1700" kern="1200" dirty="0" err="1" smtClean="0"/>
            <a:t>Spécifiques</a:t>
          </a:r>
          <a:endParaRPr lang="pt-BR" sz="1700" kern="1200" dirty="0"/>
        </a:p>
      </dsp:txBody>
      <dsp:txXfrm>
        <a:off x="3755136" y="1364964"/>
        <a:ext cx="2118912" cy="443905"/>
      </dsp:txXfrm>
    </dsp:sp>
    <dsp:sp modelId="{A32C2737-8FB0-49B9-80EE-0AEAC144A611}">
      <dsp:nvSpPr>
        <dsp:cNvPr id="0" name=""/>
        <dsp:cNvSpPr/>
      </dsp:nvSpPr>
      <dsp:spPr>
        <a:xfrm>
          <a:off x="3755136" y="1827641"/>
          <a:ext cx="1877568" cy="16852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2 ou 3 </a:t>
          </a:r>
          <a:r>
            <a:rPr lang="pt-BR" sz="1700" kern="1200" dirty="0" err="1" smtClean="0"/>
            <a:t>cours</a:t>
          </a:r>
          <a:r>
            <a:rPr lang="pt-BR" sz="1700" kern="1200" dirty="0" smtClean="0"/>
            <a:t> </a:t>
          </a:r>
          <a:r>
            <a:rPr lang="pt-BR" sz="1700" kern="1200" dirty="0" err="1" smtClean="0"/>
            <a:t>liés</a:t>
          </a:r>
          <a:r>
            <a:rPr lang="pt-BR" sz="1700" kern="1200" dirty="0" smtClean="0"/>
            <a:t> </a:t>
          </a:r>
          <a:r>
            <a:rPr lang="pt-BR" sz="1700" kern="1200" dirty="0" err="1" smtClean="0"/>
            <a:t>au</a:t>
          </a:r>
          <a:r>
            <a:rPr lang="pt-BR" sz="1700" kern="1200" dirty="0" smtClean="0"/>
            <a:t> </a:t>
          </a:r>
          <a:r>
            <a:rPr lang="pt-BR" sz="1700" kern="1200" dirty="0" err="1" smtClean="0"/>
            <a:t>Licence</a:t>
          </a:r>
          <a:r>
            <a:rPr lang="pt-BR" sz="1700" kern="1200" dirty="0" smtClean="0"/>
            <a:t> </a:t>
          </a:r>
          <a:r>
            <a:rPr lang="pt-BR" sz="1700" kern="1200" dirty="0" err="1" smtClean="0"/>
            <a:t>choisi</a:t>
          </a:r>
          <a:endParaRPr lang="pt-BR" sz="1700" kern="1200" dirty="0"/>
        </a:p>
      </dsp:txBody>
      <dsp:txXfrm>
        <a:off x="3755136" y="1827641"/>
        <a:ext cx="1877568" cy="1685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0BC21-9B08-41CB-B500-B99F724B374B}">
      <dsp:nvSpPr>
        <dsp:cNvPr id="0" name=""/>
        <dsp:cNvSpPr/>
      </dsp:nvSpPr>
      <dsp:spPr>
        <a:xfrm>
          <a:off x="1218714" y="144012"/>
          <a:ext cx="2850455" cy="987949"/>
        </a:xfrm>
        <a:prstGeom prst="ellipse">
          <a:avLst/>
        </a:prstGeom>
        <a:solidFill>
          <a:schemeClr val="accent4">
            <a:lumMod val="50000"/>
            <a:alpha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C7DF3-636C-4DC1-A6D9-0750A5B6176B}">
      <dsp:nvSpPr>
        <dsp:cNvPr id="0" name=""/>
        <dsp:cNvSpPr/>
      </dsp:nvSpPr>
      <dsp:spPr>
        <a:xfrm>
          <a:off x="2421940" y="2562494"/>
          <a:ext cx="551311" cy="352839"/>
        </a:xfrm>
        <a:prstGeom prst="down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09E46B7-6C29-40D4-B983-85BC6224C9A8}">
      <dsp:nvSpPr>
        <dsp:cNvPr id="0" name=""/>
        <dsp:cNvSpPr/>
      </dsp:nvSpPr>
      <dsp:spPr>
        <a:xfrm>
          <a:off x="1341132" y="2853789"/>
          <a:ext cx="2646294" cy="661573"/>
        </a:xfrm>
        <a:prstGeom prst="rect">
          <a:avLst/>
        </a:prstGeom>
        <a:solidFill>
          <a:schemeClr val="accent2">
            <a:lumMod val="75000"/>
          </a:schemeClr>
        </a:solidFill>
        <a:ln w="76200">
          <a:noFill/>
        </a:ln>
        <a:effectLst>
          <a:softEdge rad="31750"/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err="1" smtClean="0"/>
            <a:t>Je</a:t>
          </a:r>
          <a:r>
            <a:rPr lang="pt-BR" sz="2300" kern="1200" dirty="0" smtClean="0"/>
            <a:t> suis </a:t>
          </a:r>
          <a:r>
            <a:rPr lang="pt-BR" sz="2300" kern="1200" dirty="0" err="1" smtClean="0"/>
            <a:t>prêt</a:t>
          </a:r>
          <a:r>
            <a:rPr lang="pt-BR" sz="2300" kern="1200" dirty="0" smtClean="0"/>
            <a:t>!</a:t>
          </a:r>
          <a:endParaRPr lang="pt-BR" sz="2300" kern="1200" dirty="0"/>
        </a:p>
      </dsp:txBody>
      <dsp:txXfrm>
        <a:off x="1341132" y="2853789"/>
        <a:ext cx="2646294" cy="661573"/>
      </dsp:txXfrm>
    </dsp:sp>
    <dsp:sp modelId="{0BB3E0EF-6D7E-44AF-BD88-1569171769F3}">
      <dsp:nvSpPr>
        <dsp:cNvPr id="0" name=""/>
        <dsp:cNvSpPr/>
      </dsp:nvSpPr>
      <dsp:spPr>
        <a:xfrm>
          <a:off x="2305062" y="1207592"/>
          <a:ext cx="992360" cy="992360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Biologia</a:t>
          </a:r>
          <a:endParaRPr lang="pt-BR" sz="1600" kern="1200" dirty="0"/>
        </a:p>
      </dsp:txBody>
      <dsp:txXfrm>
        <a:off x="2450390" y="1352920"/>
        <a:ext cx="701704" cy="701704"/>
      </dsp:txXfrm>
    </dsp:sp>
    <dsp:sp modelId="{2A379C34-3CCA-4B7F-A7F4-338EB832E223}">
      <dsp:nvSpPr>
        <dsp:cNvPr id="0" name=""/>
        <dsp:cNvSpPr/>
      </dsp:nvSpPr>
      <dsp:spPr>
        <a:xfrm>
          <a:off x="1594973" y="463101"/>
          <a:ext cx="992360" cy="992360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História</a:t>
          </a:r>
          <a:endParaRPr lang="pt-BR" sz="1600" kern="1200" dirty="0"/>
        </a:p>
      </dsp:txBody>
      <dsp:txXfrm>
        <a:off x="1740301" y="608429"/>
        <a:ext cx="701704" cy="701704"/>
      </dsp:txXfrm>
    </dsp:sp>
    <dsp:sp modelId="{F397EC63-BDEB-4CE5-8127-A34CC7A57198}">
      <dsp:nvSpPr>
        <dsp:cNvPr id="0" name=""/>
        <dsp:cNvSpPr/>
      </dsp:nvSpPr>
      <dsp:spPr>
        <a:xfrm>
          <a:off x="2609386" y="178425"/>
          <a:ext cx="992360" cy="992360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Física</a:t>
          </a:r>
          <a:endParaRPr lang="pt-BR" sz="1600" kern="1200" dirty="0"/>
        </a:p>
      </dsp:txBody>
      <dsp:txXfrm>
        <a:off x="2754714" y="323753"/>
        <a:ext cx="701704" cy="701704"/>
      </dsp:txXfrm>
    </dsp:sp>
    <dsp:sp modelId="{56CFBE69-C170-4175-99C8-31D20451E8C8}">
      <dsp:nvSpPr>
        <dsp:cNvPr id="0" name=""/>
        <dsp:cNvSpPr/>
      </dsp:nvSpPr>
      <dsp:spPr>
        <a:xfrm>
          <a:off x="1121600" y="9036"/>
          <a:ext cx="3087343" cy="2469874"/>
        </a:xfrm>
        <a:prstGeom prst="funnel">
          <a:avLst/>
        </a:prstGeom>
        <a:solidFill>
          <a:schemeClr val="accent4">
            <a:lumMod val="50000"/>
            <a:alpha val="40000"/>
          </a:schemeClr>
        </a:solidFill>
        <a:ln w="9525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99A2D-5D93-40B6-AC6B-A460D440C010}">
      <dsp:nvSpPr>
        <dsp:cNvPr id="0" name=""/>
        <dsp:cNvSpPr/>
      </dsp:nvSpPr>
      <dsp:spPr>
        <a:xfrm>
          <a:off x="4336257" y="573828"/>
          <a:ext cx="1897767" cy="4217059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114300" bIns="254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err="1" smtClean="0"/>
            <a:t>Sciences</a:t>
          </a:r>
          <a:r>
            <a:rPr lang="pt-BR" sz="2000" kern="1200" dirty="0" smtClean="0"/>
            <a:t> </a:t>
          </a:r>
          <a:r>
            <a:rPr lang="pt-BR" sz="2000" kern="1200" dirty="0" err="1" smtClean="0"/>
            <a:t>humaines</a:t>
          </a:r>
          <a:r>
            <a:rPr lang="pt-BR" sz="2000" kern="1200" dirty="0" smtClean="0"/>
            <a:t> et </a:t>
          </a:r>
          <a:r>
            <a:rPr lang="pt-BR" sz="2000" kern="1200" dirty="0" err="1" smtClean="0"/>
            <a:t>sociales</a:t>
          </a:r>
          <a:endParaRPr lang="pt-BR" sz="2000" kern="1200" dirty="0"/>
        </a:p>
      </dsp:txBody>
      <dsp:txXfrm rot="16200000">
        <a:off x="4095915" y="2204576"/>
        <a:ext cx="3754916" cy="493419"/>
      </dsp:txXfrm>
    </dsp:sp>
    <dsp:sp modelId="{805124E0-136F-4E18-AC6E-71786B5C3343}">
      <dsp:nvSpPr>
        <dsp:cNvPr id="0" name=""/>
        <dsp:cNvSpPr/>
      </dsp:nvSpPr>
      <dsp:spPr>
        <a:xfrm>
          <a:off x="2262919" y="0"/>
          <a:ext cx="1897767" cy="47908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114300" bIns="254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err="1" smtClean="0"/>
            <a:t>Ingénierie</a:t>
          </a:r>
          <a:r>
            <a:rPr lang="pt-BR" sz="2000" kern="1200" dirty="0" smtClean="0"/>
            <a:t>, </a:t>
          </a:r>
          <a:r>
            <a:rPr lang="pt-BR" sz="2000" kern="1200" dirty="0" err="1" smtClean="0"/>
            <a:t>sciences</a:t>
          </a:r>
          <a:r>
            <a:rPr lang="pt-BR" sz="2000" kern="1200" dirty="0" smtClean="0"/>
            <a:t> </a:t>
          </a:r>
          <a:r>
            <a:rPr lang="pt-BR" sz="2000" kern="1200" dirty="0" err="1" smtClean="0"/>
            <a:t>biomédicales</a:t>
          </a:r>
          <a:endParaRPr lang="pt-BR" sz="2000" kern="1200" dirty="0"/>
        </a:p>
      </dsp:txBody>
      <dsp:txXfrm rot="16200000">
        <a:off x="2022577" y="1630748"/>
        <a:ext cx="3754916" cy="493419"/>
      </dsp:txXfrm>
    </dsp:sp>
    <dsp:sp modelId="{BF10C22D-8016-4B82-9FF1-EF210EE435A3}">
      <dsp:nvSpPr>
        <dsp:cNvPr id="0" name=""/>
        <dsp:cNvSpPr/>
      </dsp:nvSpPr>
      <dsp:spPr>
        <a:xfrm>
          <a:off x="2262919" y="0"/>
          <a:ext cx="1347414" cy="48139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bg1"/>
              </a:solidFill>
            </a:rPr>
            <a:t>5 </a:t>
          </a:r>
          <a:r>
            <a:rPr lang="pt-BR" sz="2000" kern="1200" dirty="0" err="1" smtClean="0">
              <a:solidFill>
                <a:schemeClr val="bg1"/>
              </a:solidFill>
            </a:rPr>
            <a:t>ans</a:t>
          </a:r>
          <a:endParaRPr lang="pt-BR" sz="2000" kern="1200" dirty="0">
            <a:solidFill>
              <a:schemeClr val="bg1"/>
            </a:solidFill>
          </a:endParaRPr>
        </a:p>
      </dsp:txBody>
      <dsp:txXfrm>
        <a:off x="2262919" y="0"/>
        <a:ext cx="1347414" cy="4813994"/>
      </dsp:txXfrm>
    </dsp:sp>
    <dsp:sp modelId="{AF864604-D112-4F3C-9BCE-A5C71331830B}">
      <dsp:nvSpPr>
        <dsp:cNvPr id="0" name=""/>
        <dsp:cNvSpPr/>
      </dsp:nvSpPr>
      <dsp:spPr>
        <a:xfrm>
          <a:off x="4336257" y="573828"/>
          <a:ext cx="1347414" cy="4240166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4 </a:t>
          </a:r>
          <a:r>
            <a:rPr lang="pt-BR" sz="2000" kern="1200" dirty="0" err="1" smtClean="0"/>
            <a:t>ans</a:t>
          </a:r>
          <a:endParaRPr lang="pt-BR" sz="2000" kern="1200" dirty="0"/>
        </a:p>
      </dsp:txBody>
      <dsp:txXfrm>
        <a:off x="4336257" y="573828"/>
        <a:ext cx="1347414" cy="42401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489BA-3809-4271-BBC5-D0E18EE8C384}">
      <dsp:nvSpPr>
        <dsp:cNvPr id="0" name=""/>
        <dsp:cNvSpPr/>
      </dsp:nvSpPr>
      <dsp:spPr>
        <a:xfrm>
          <a:off x="4018" y="1147"/>
          <a:ext cx="8221563" cy="989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smtClean="0"/>
            <a:t>Le </a:t>
          </a:r>
          <a:r>
            <a:rPr lang="pt-BR" sz="4300" kern="1200" dirty="0" err="1" smtClean="0"/>
            <a:t>matin</a:t>
          </a:r>
          <a:r>
            <a:rPr lang="pt-BR" sz="4300" kern="1200" dirty="0" smtClean="0"/>
            <a:t>: 07:30-12:00</a:t>
          </a:r>
          <a:endParaRPr lang="pt-BR" sz="4300" kern="1200" dirty="0"/>
        </a:p>
      </dsp:txBody>
      <dsp:txXfrm>
        <a:off x="33011" y="30140"/>
        <a:ext cx="8163577" cy="931899"/>
      </dsp:txXfrm>
    </dsp:sp>
    <dsp:sp modelId="{9B2C44E5-404C-42CB-B7B5-8EFFD6FFBEDA}">
      <dsp:nvSpPr>
        <dsp:cNvPr id="0" name=""/>
        <dsp:cNvSpPr/>
      </dsp:nvSpPr>
      <dsp:spPr>
        <a:xfrm>
          <a:off x="4018" y="1097583"/>
          <a:ext cx="8221563" cy="989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err="1" smtClean="0"/>
            <a:t>L’après-midi</a:t>
          </a:r>
          <a:r>
            <a:rPr lang="pt-BR" sz="4300" kern="1200" dirty="0" smtClean="0"/>
            <a:t>: 13:30-18:00</a:t>
          </a:r>
          <a:endParaRPr lang="pt-BR" sz="4300" kern="1200" dirty="0"/>
        </a:p>
      </dsp:txBody>
      <dsp:txXfrm>
        <a:off x="33011" y="1126576"/>
        <a:ext cx="8163577" cy="931899"/>
      </dsp:txXfrm>
    </dsp:sp>
    <dsp:sp modelId="{A4A54F09-6356-43B5-935E-2D574AC5E692}">
      <dsp:nvSpPr>
        <dsp:cNvPr id="0" name=""/>
        <dsp:cNvSpPr/>
      </dsp:nvSpPr>
      <dsp:spPr>
        <a:xfrm>
          <a:off x="4018" y="2194019"/>
          <a:ext cx="8221563" cy="989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smtClean="0"/>
            <a:t>La </a:t>
          </a:r>
          <a:r>
            <a:rPr lang="pt-BR" sz="4300" kern="1200" dirty="0" err="1" smtClean="0"/>
            <a:t>soir</a:t>
          </a:r>
          <a:r>
            <a:rPr lang="pt-BR" sz="4300" kern="1200" dirty="0" smtClean="0"/>
            <a:t>: 19:30-23:00</a:t>
          </a:r>
          <a:endParaRPr lang="pt-BR" sz="4300" kern="1200" dirty="0"/>
        </a:p>
      </dsp:txBody>
      <dsp:txXfrm>
        <a:off x="33011" y="2223012"/>
        <a:ext cx="8163577" cy="931899"/>
      </dsp:txXfrm>
    </dsp:sp>
    <dsp:sp modelId="{38334508-3D12-44B4-BF44-F6F0C8D0F419}">
      <dsp:nvSpPr>
        <dsp:cNvPr id="0" name=""/>
        <dsp:cNvSpPr/>
      </dsp:nvSpPr>
      <dsp:spPr>
        <a:xfrm>
          <a:off x="4018" y="3290455"/>
          <a:ext cx="8221563" cy="989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smtClean="0"/>
            <a:t>“Integral”: 07:30-17:30</a:t>
          </a:r>
          <a:endParaRPr lang="pt-BR" sz="4300" kern="1200" dirty="0"/>
        </a:p>
      </dsp:txBody>
      <dsp:txXfrm>
        <a:off x="33011" y="3319448"/>
        <a:ext cx="8163577" cy="931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9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8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96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53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97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29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50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83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22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72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34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4C56-3BE9-4C98-91B2-9FCBDEC67E00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1ABF1-C949-4C50-893B-7321506DF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32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260648"/>
            <a:ext cx="4032448" cy="62646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>
                <a:latin typeface="Rockwell" pitchFamily="18" charset="0"/>
              </a:rPr>
              <a:t>La </a:t>
            </a:r>
            <a:r>
              <a:rPr lang="pt-BR" sz="4800" dirty="0" err="1" smtClean="0">
                <a:latin typeface="Rockwell" pitchFamily="18" charset="0"/>
              </a:rPr>
              <a:t>vie</a:t>
            </a:r>
            <a:r>
              <a:rPr lang="pt-BR" sz="4800" dirty="0" smtClean="0">
                <a:latin typeface="Rockwell" pitchFamily="18" charset="0"/>
              </a:rPr>
              <a:t> de</a:t>
            </a:r>
          </a:p>
          <a:p>
            <a:pPr algn="ctr"/>
            <a:r>
              <a:rPr lang="pt-BR" sz="4800" dirty="0" err="1" smtClean="0">
                <a:latin typeface="Rockwell" pitchFamily="18" charset="0"/>
              </a:rPr>
              <a:t>les</a:t>
            </a:r>
            <a:r>
              <a:rPr lang="pt-BR" sz="4800" dirty="0" smtClean="0">
                <a:latin typeface="Rockwell" pitchFamily="18" charset="0"/>
              </a:rPr>
              <a:t> </a:t>
            </a:r>
            <a:r>
              <a:rPr lang="pt-BR" sz="4800" dirty="0" err="1" smtClean="0">
                <a:latin typeface="Rockwell" pitchFamily="18" charset="0"/>
              </a:rPr>
              <a:t>étudiants</a:t>
            </a:r>
            <a:endParaRPr lang="pt-BR" sz="4800" dirty="0" smtClean="0">
              <a:latin typeface="Rockwell" pitchFamily="18" charset="0"/>
            </a:endParaRPr>
          </a:p>
          <a:p>
            <a:pPr algn="ctr"/>
            <a:r>
              <a:rPr lang="pt-BR" sz="4800" dirty="0" err="1">
                <a:latin typeface="Rockwell" pitchFamily="18" charset="0"/>
              </a:rPr>
              <a:t>a</a:t>
            </a:r>
            <a:r>
              <a:rPr lang="pt-BR" sz="4800" dirty="0" err="1" smtClean="0">
                <a:latin typeface="Rockwell" pitchFamily="18" charset="0"/>
              </a:rPr>
              <a:t>u</a:t>
            </a:r>
            <a:r>
              <a:rPr lang="pt-BR" sz="4800" dirty="0" smtClean="0">
                <a:latin typeface="Rockwell" pitchFamily="18" charset="0"/>
              </a:rPr>
              <a:t> </a:t>
            </a:r>
            <a:r>
              <a:rPr lang="pt-BR" sz="4800" dirty="0" err="1" smtClean="0">
                <a:latin typeface="Rockwell" pitchFamily="18" charset="0"/>
              </a:rPr>
              <a:t>Brésil</a:t>
            </a:r>
            <a:endParaRPr lang="pt-BR" sz="4800" dirty="0" smtClean="0">
              <a:latin typeface="Rockwell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762835" y="3584752"/>
            <a:ext cx="2176406" cy="1273540"/>
          </a:xfrm>
          <a:prstGeom prst="rect">
            <a:avLst/>
          </a:prstGeom>
          <a:solidFill>
            <a:srgbClr val="626EA7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427984" y="3573016"/>
            <a:ext cx="2176406" cy="129701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6779514" y="2011444"/>
            <a:ext cx="2176406" cy="1297013"/>
          </a:xfrm>
          <a:prstGeom prst="rect">
            <a:avLst/>
          </a:prstGeom>
          <a:solidFill>
            <a:srgbClr val="6E7F0B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4427984" y="266857"/>
            <a:ext cx="2176406" cy="142482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Mais 13"/>
          <p:cNvSpPr/>
          <p:nvPr/>
        </p:nvSpPr>
        <p:spPr>
          <a:xfrm>
            <a:off x="395536" y="404664"/>
            <a:ext cx="504056" cy="468614"/>
          </a:xfrm>
          <a:prstGeom prst="mathPlu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156" y="259280"/>
            <a:ext cx="2209764" cy="143240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162550"/>
            <a:ext cx="4527936" cy="1362794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011444"/>
            <a:ext cx="2176406" cy="129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Graduation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885559"/>
              </p:ext>
            </p:extLst>
          </p:nvPr>
        </p:nvGraphicFramePr>
        <p:xfrm>
          <a:off x="457200" y="1844675"/>
          <a:ext cx="8229600" cy="428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539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étudiants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4988357" cy="27363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960231"/>
            <a:ext cx="305752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étudiants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journé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08920"/>
            <a:ext cx="3057525" cy="2895600"/>
          </a:xfrm>
        </p:spPr>
      </p:pic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soir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068960"/>
            <a:ext cx="305752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01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316" y="2564904"/>
            <a:ext cx="8229600" cy="1143000"/>
          </a:xfrm>
        </p:spPr>
        <p:txBody>
          <a:bodyPr>
            <a:noAutofit/>
          </a:bodyPr>
          <a:lstStyle/>
          <a:p>
            <a:r>
              <a:rPr lang="pt-BR" sz="7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</a:t>
            </a:r>
            <a:endParaRPr lang="pt-BR" sz="7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2050" y="5895140"/>
            <a:ext cx="8229600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/>
              <a:t>Natália </a:t>
            </a:r>
            <a:r>
              <a:rPr lang="pt-BR" sz="2400" dirty="0" err="1" smtClean="0"/>
              <a:t>Millaré</a:t>
            </a:r>
            <a:endParaRPr lang="pt-BR" sz="2400" dirty="0" smtClean="0"/>
          </a:p>
        </p:txBody>
      </p:sp>
      <p:cxnSp>
        <p:nvCxnSpPr>
          <p:cNvPr id="6" name="Conector reto 5"/>
          <p:cNvCxnSpPr/>
          <p:nvPr/>
        </p:nvCxnSpPr>
        <p:spPr>
          <a:xfrm>
            <a:off x="412316" y="5805264"/>
            <a:ext cx="0" cy="576064"/>
          </a:xfrm>
          <a:prstGeom prst="line">
            <a:avLst/>
          </a:prstGeom>
          <a:ln w="38100">
            <a:solidFill>
              <a:srgbClr val="1522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6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ço Reservado para Conteúdo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653136"/>
            <a:ext cx="2448272" cy="1081320"/>
          </a:xfrm>
          <a:prstGeom prst="rect">
            <a:avLst/>
          </a:prstGeom>
        </p:spPr>
      </p:pic>
      <p:pic>
        <p:nvPicPr>
          <p:cNvPr id="13" name="Espaço Reservado para Conteúdo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137" y="4653136"/>
            <a:ext cx="2448272" cy="1081320"/>
          </a:xfrm>
          <a:prstGeom prst="rect">
            <a:avLst/>
          </a:prstGeom>
        </p:spPr>
      </p:pic>
      <p:pic>
        <p:nvPicPr>
          <p:cNvPr id="10" name="Espaço Reservado para Conteúdo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712605"/>
            <a:ext cx="2448272" cy="1081320"/>
          </a:xfrm>
          <a:prstGeom prst="rect">
            <a:avLst/>
          </a:prstGeom>
        </p:spPr>
      </p:pic>
      <p:pic>
        <p:nvPicPr>
          <p:cNvPr id="16" name="Espaço Reservado para Conteúdo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695868"/>
            <a:ext cx="2448272" cy="108132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L’université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Brésil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L’Université</a:t>
            </a:r>
            <a:r>
              <a:rPr lang="pt-B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publique</a:t>
            </a:r>
            <a:endParaRPr lang="pt-BR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36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L’Université</a:t>
            </a:r>
            <a:r>
              <a:rPr lang="pt-B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privée</a:t>
            </a:r>
            <a:endParaRPr lang="pt-BR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653136"/>
            <a:ext cx="2448272" cy="1081320"/>
          </a:xfrm>
        </p:spPr>
      </p:pic>
      <p:pic>
        <p:nvPicPr>
          <p:cNvPr id="12" name="Espaço Reservado para Conteúdo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729" y="4653136"/>
            <a:ext cx="2448272" cy="1081320"/>
          </a:xfrm>
          <a:prstGeom prst="rect">
            <a:avLst/>
          </a:prstGeom>
        </p:spPr>
      </p:pic>
      <p:pic>
        <p:nvPicPr>
          <p:cNvPr id="15" name="Espaço Reservado para Conteúdo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729" y="5712605"/>
            <a:ext cx="2448272" cy="108132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90775"/>
            <a:ext cx="2200275" cy="207645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403351"/>
            <a:ext cx="2200275" cy="2076450"/>
          </a:xfrm>
          <a:prstGeom prst="rect">
            <a:avLst/>
          </a:prstGeom>
        </p:spPr>
      </p:pic>
      <p:cxnSp>
        <p:nvCxnSpPr>
          <p:cNvPr id="20" name="Conector reto 19"/>
          <p:cNvCxnSpPr/>
          <p:nvPr/>
        </p:nvCxnSpPr>
        <p:spPr>
          <a:xfrm flipH="1" flipV="1">
            <a:off x="713731" y="4479801"/>
            <a:ext cx="2376264" cy="1447218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H="1">
            <a:off x="673141" y="4479801"/>
            <a:ext cx="2242675" cy="1447218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m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006" y="2847908"/>
            <a:ext cx="864096" cy="75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34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‘Vestibular’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013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3600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76592"/>
            <a:ext cx="3172435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780" y="2199708"/>
            <a:ext cx="4645935" cy="3466583"/>
          </a:xfrm>
          <a:prstGeom prst="rect">
            <a:avLst/>
          </a:prstGeom>
        </p:spPr>
      </p:pic>
      <p:sp>
        <p:nvSpPr>
          <p:cNvPr id="13" name="Seta para a direita 12"/>
          <p:cNvSpPr/>
          <p:nvPr/>
        </p:nvSpPr>
        <p:spPr>
          <a:xfrm>
            <a:off x="3563888" y="3644968"/>
            <a:ext cx="792088" cy="57606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6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‘Vestibular’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013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36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13304679"/>
              </p:ext>
            </p:extLst>
          </p:nvPr>
        </p:nvGraphicFramePr>
        <p:xfrm>
          <a:off x="489489" y="176969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Elipse 9"/>
          <p:cNvSpPr/>
          <p:nvPr/>
        </p:nvSpPr>
        <p:spPr>
          <a:xfrm>
            <a:off x="6804248" y="2204864"/>
            <a:ext cx="2016224" cy="1800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Note </a:t>
            </a:r>
            <a:r>
              <a:rPr lang="pt-BR" dirty="0" err="1" smtClean="0">
                <a:solidFill>
                  <a:schemeClr val="bg1"/>
                </a:solidFill>
              </a:rPr>
              <a:t>finale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0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‘Cursinho’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013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3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7" y="1700808"/>
            <a:ext cx="4507571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06617535"/>
              </p:ext>
            </p:extLst>
          </p:nvPr>
        </p:nvGraphicFramePr>
        <p:xfrm>
          <a:off x="4217368" y="3140968"/>
          <a:ext cx="5395192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tângulo 6"/>
          <p:cNvSpPr/>
          <p:nvPr/>
        </p:nvSpPr>
        <p:spPr>
          <a:xfrm>
            <a:off x="164347" y="5011007"/>
            <a:ext cx="453650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Curiosité</a:t>
            </a:r>
            <a:r>
              <a:rPr lang="pt-BR" dirty="0" smtClean="0">
                <a:solidFill>
                  <a:schemeClr val="tx1"/>
                </a:solidFill>
              </a:rPr>
              <a:t>: </a:t>
            </a:r>
            <a:r>
              <a:rPr lang="pt-BR" dirty="0" err="1" smtClean="0">
                <a:solidFill>
                  <a:schemeClr val="tx1"/>
                </a:solidFill>
              </a:rPr>
              <a:t>Les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gens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qui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veulent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étudier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la</a:t>
            </a:r>
            <a:r>
              <a:rPr lang="pt-BR" dirty="0" smtClean="0">
                <a:solidFill>
                  <a:schemeClr val="tx1"/>
                </a:solidFill>
              </a:rPr>
              <a:t> Medicine </a:t>
            </a:r>
            <a:r>
              <a:rPr lang="pt-BR" dirty="0" err="1" smtClean="0">
                <a:solidFill>
                  <a:schemeClr val="tx1"/>
                </a:solidFill>
              </a:rPr>
              <a:t>failent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plus</a:t>
            </a:r>
            <a:r>
              <a:rPr lang="pt-BR" dirty="0" smtClean="0">
                <a:solidFill>
                  <a:schemeClr val="tx1"/>
                </a:solidFill>
              </a:rPr>
              <a:t> ou </a:t>
            </a:r>
            <a:r>
              <a:rPr lang="pt-BR" dirty="0" err="1" smtClean="0">
                <a:solidFill>
                  <a:schemeClr val="tx1"/>
                </a:solidFill>
              </a:rPr>
              <a:t>moins</a:t>
            </a:r>
            <a:r>
              <a:rPr lang="pt-BR" dirty="0" smtClean="0">
                <a:solidFill>
                  <a:schemeClr val="tx1"/>
                </a:solidFill>
              </a:rPr>
              <a:t>  4 </a:t>
            </a:r>
            <a:r>
              <a:rPr lang="pt-BR" dirty="0" err="1" smtClean="0">
                <a:solidFill>
                  <a:schemeClr val="tx1"/>
                </a:solidFill>
              </a:rPr>
              <a:t>ans</a:t>
            </a:r>
            <a:r>
              <a:rPr lang="pt-BR" dirty="0" smtClean="0">
                <a:solidFill>
                  <a:schemeClr val="tx1"/>
                </a:solidFill>
              </a:rPr>
              <a:t> de ‘cursinho’, </a:t>
            </a:r>
            <a:r>
              <a:rPr lang="pt-BR" dirty="0" err="1" smtClean="0">
                <a:solidFill>
                  <a:schemeClr val="tx1"/>
                </a:solidFill>
              </a:rPr>
              <a:t>car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le</a:t>
            </a:r>
            <a:r>
              <a:rPr lang="pt-BR" dirty="0" smtClean="0">
                <a:solidFill>
                  <a:schemeClr val="tx1"/>
                </a:solidFill>
              </a:rPr>
              <a:t> numero de </a:t>
            </a:r>
            <a:r>
              <a:rPr lang="pt-BR" dirty="0" err="1" smtClean="0">
                <a:solidFill>
                  <a:schemeClr val="tx1"/>
                </a:solidFill>
              </a:rPr>
              <a:t>étudiants</a:t>
            </a:r>
            <a:r>
              <a:rPr lang="pt-BR" dirty="0" smtClean="0">
                <a:solidFill>
                  <a:schemeClr val="tx1"/>
                </a:solidFill>
              </a:rPr>
              <a:t> versus </a:t>
            </a:r>
            <a:r>
              <a:rPr lang="pt-BR" dirty="0" err="1" smtClean="0">
                <a:solidFill>
                  <a:schemeClr val="tx1"/>
                </a:solidFill>
              </a:rPr>
              <a:t>vacant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c’est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environ</a:t>
            </a:r>
            <a:r>
              <a:rPr lang="pt-BR" dirty="0" smtClean="0">
                <a:solidFill>
                  <a:schemeClr val="tx1"/>
                </a:solidFill>
              </a:rPr>
              <a:t> 100-150.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future de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l’enseignement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publique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013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3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9" y="1932686"/>
            <a:ext cx="3135832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579" y="1916832"/>
            <a:ext cx="2922597" cy="21919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tângulo 9"/>
          <p:cNvSpPr/>
          <p:nvPr/>
        </p:nvSpPr>
        <p:spPr>
          <a:xfrm>
            <a:off x="1434367" y="4653136"/>
            <a:ext cx="6275266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Politique </a:t>
            </a:r>
            <a:r>
              <a:rPr lang="pt-BR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des</a:t>
            </a:r>
            <a:r>
              <a:rPr lang="pt-BR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cotes </a:t>
            </a:r>
            <a:r>
              <a:rPr lang="pt-BR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raciales</a:t>
            </a:r>
            <a:r>
              <a:rPr lang="pt-BR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et </a:t>
            </a:r>
            <a:r>
              <a:rPr lang="pt-BR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financière</a:t>
            </a:r>
            <a:r>
              <a:rPr lang="pt-BR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à </a:t>
            </a:r>
            <a:r>
              <a:rPr lang="pt-BR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l’Université</a:t>
            </a:r>
            <a:r>
              <a:rPr lang="pt-BR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pt-BR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l’État</a:t>
            </a:r>
            <a:endParaRPr lang="pt-BR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653" y="1932686"/>
            <a:ext cx="2926364" cy="21919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78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future de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l’enseignement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publique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Après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3600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partir de 2013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10307023"/>
              </p:ext>
            </p:extLst>
          </p:nvPr>
        </p:nvGraphicFramePr>
        <p:xfrm>
          <a:off x="251520" y="2276872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1698131191"/>
              </p:ext>
            </p:extLst>
          </p:nvPr>
        </p:nvGraphicFramePr>
        <p:xfrm>
          <a:off x="3707904" y="2276872"/>
          <a:ext cx="554461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tângulo 15"/>
          <p:cNvSpPr/>
          <p:nvPr/>
        </p:nvSpPr>
        <p:spPr>
          <a:xfrm>
            <a:off x="5148064" y="5445224"/>
            <a:ext cx="360040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Dans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le</a:t>
            </a:r>
            <a:r>
              <a:rPr lang="pt-BR" dirty="0" smtClean="0">
                <a:solidFill>
                  <a:schemeClr val="tx1"/>
                </a:solidFill>
              </a:rPr>
              <a:t> “</a:t>
            </a:r>
            <a:r>
              <a:rPr lang="pt-BR" dirty="0" err="1" smtClean="0">
                <a:solidFill>
                  <a:schemeClr val="tx1"/>
                </a:solidFill>
              </a:rPr>
              <a:t>rouge</a:t>
            </a:r>
            <a:r>
              <a:rPr lang="pt-BR" dirty="0" smtClean="0">
                <a:solidFill>
                  <a:schemeClr val="tx1"/>
                </a:solidFill>
              </a:rPr>
              <a:t>” </a:t>
            </a:r>
            <a:r>
              <a:rPr lang="pt-BR" dirty="0" smtClean="0">
                <a:solidFill>
                  <a:schemeClr val="tx1"/>
                </a:solidFill>
              </a:rPr>
              <a:t>50%, </a:t>
            </a:r>
            <a:r>
              <a:rPr lang="pt-BR" dirty="0" err="1" smtClean="0">
                <a:solidFill>
                  <a:schemeClr val="tx1"/>
                </a:solidFill>
              </a:rPr>
              <a:t>il</a:t>
            </a:r>
            <a:r>
              <a:rPr lang="pt-BR" dirty="0" smtClean="0">
                <a:solidFill>
                  <a:schemeClr val="tx1"/>
                </a:solidFill>
              </a:rPr>
              <a:t> y a </a:t>
            </a:r>
            <a:r>
              <a:rPr lang="pt-BR" dirty="0" err="1" smtClean="0">
                <a:solidFill>
                  <a:schemeClr val="tx1"/>
                </a:solidFill>
              </a:rPr>
              <a:t>des</a:t>
            </a:r>
            <a:r>
              <a:rPr lang="pt-BR" dirty="0" smtClean="0">
                <a:solidFill>
                  <a:schemeClr val="tx1"/>
                </a:solidFill>
              </a:rPr>
              <a:t> cotes </a:t>
            </a:r>
            <a:r>
              <a:rPr lang="pt-BR" dirty="0" err="1" smtClean="0">
                <a:solidFill>
                  <a:schemeClr val="tx1"/>
                </a:solidFill>
              </a:rPr>
              <a:t>raciale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future de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l’enseignement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publique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36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38" y="1453860"/>
            <a:ext cx="7402924" cy="5071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87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Graduation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861835"/>
              </p:ext>
            </p:extLst>
          </p:nvPr>
        </p:nvGraphicFramePr>
        <p:xfrm>
          <a:off x="-1764704" y="1844824"/>
          <a:ext cx="8496944" cy="48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563" y="2041880"/>
            <a:ext cx="2018211" cy="1878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935" y="5013176"/>
            <a:ext cx="2186540" cy="14550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Retângulo 12"/>
          <p:cNvSpPr/>
          <p:nvPr/>
        </p:nvSpPr>
        <p:spPr>
          <a:xfrm>
            <a:off x="6876256" y="2041880"/>
            <a:ext cx="2090219" cy="5230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Licenciatura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572000" y="5936602"/>
            <a:ext cx="2090219" cy="5230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Bacharelado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8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2423</TotalTime>
  <Words>192</Words>
  <Application>Microsoft Office PowerPoint</Application>
  <PresentationFormat>Apresentação na tela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L’université au Brésil</vt:lpstr>
      <vt:lpstr>Le ‘Vestibular’</vt:lpstr>
      <vt:lpstr>Le ‘Vestibular’</vt:lpstr>
      <vt:lpstr>Le ‘Cursinho’</vt:lpstr>
      <vt:lpstr>Le future de l’enseignement publique</vt:lpstr>
      <vt:lpstr>Le future de l’enseignement publique</vt:lpstr>
      <vt:lpstr>Le future de l’enseignement publique</vt:lpstr>
      <vt:lpstr>La Graduation</vt:lpstr>
      <vt:lpstr>La Graduation</vt:lpstr>
      <vt:lpstr>La culture de les étudiants</vt:lpstr>
      <vt:lpstr>La culture de les étudiants</vt:lpstr>
      <vt:lpstr>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MERCOSUL</dc:title>
  <dc:creator>natalia</dc:creator>
  <cp:lastModifiedBy>dell</cp:lastModifiedBy>
  <cp:revision>59</cp:revision>
  <dcterms:created xsi:type="dcterms:W3CDTF">2012-11-11T17:02:37Z</dcterms:created>
  <dcterms:modified xsi:type="dcterms:W3CDTF">2013-03-14T09:00:56Z</dcterms:modified>
</cp:coreProperties>
</file>